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63" r:id="rId1"/>
  </p:sldMasterIdLst>
  <p:notesMasterIdLst>
    <p:notesMasterId r:id="rId19"/>
  </p:notesMasterIdLst>
  <p:handoutMasterIdLst>
    <p:handoutMasterId r:id="rId20"/>
  </p:handoutMasterIdLst>
  <p:sldIdLst>
    <p:sldId id="274" r:id="rId2"/>
    <p:sldId id="289" r:id="rId3"/>
    <p:sldId id="292" r:id="rId4"/>
    <p:sldId id="275" r:id="rId5"/>
    <p:sldId id="288" r:id="rId6"/>
    <p:sldId id="276" r:id="rId7"/>
    <p:sldId id="287" r:id="rId8"/>
    <p:sldId id="277" r:id="rId9"/>
    <p:sldId id="278" r:id="rId10"/>
    <p:sldId id="279" r:id="rId11"/>
    <p:sldId id="280" r:id="rId12"/>
    <p:sldId id="281" r:id="rId13"/>
    <p:sldId id="282" r:id="rId14"/>
    <p:sldId id="284" r:id="rId15"/>
    <p:sldId id="298" r:id="rId16"/>
    <p:sldId id="285" r:id="rId17"/>
    <p:sldId id="286" r:id="rId18"/>
  </p:sldIdLst>
  <p:sldSz cx="9144000" cy="6858000" type="overhead"/>
  <p:notesSz cx="6858000" cy="9147175"/>
  <p:embeddedFontLst>
    <p:embeddedFont>
      <p:font typeface="Times" panose="02020603050405020304" pitchFamily="18"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Rockwell" panose="020B0604020202020204" charset="0"/>
      <p:regular r:id="rId29"/>
      <p:bold r:id="rId30"/>
      <p:italic r:id="rId31"/>
      <p:boldItalic r:id="rId32"/>
    </p:embeddedFont>
    <p:embeddedFont>
      <p:font typeface="Monotype Sorts" panose="05000000000000000000" charset="2"/>
      <p:regular r:id="rId33"/>
    </p:embeddedFont>
  </p:embeddedFontLst>
  <p:defaultTextStyle>
    <a:defPPr>
      <a:defRPr lang="en-US"/>
    </a:defPPr>
    <a:lvl1pPr algn="l" rtl="0" eaLnBrk="0" fontAlgn="base" hangingPunct="0">
      <a:lnSpc>
        <a:spcPct val="140000"/>
      </a:lnSpc>
      <a:spcBef>
        <a:spcPct val="20000"/>
      </a:spcBef>
      <a:spcAft>
        <a:spcPct val="0"/>
      </a:spcAft>
      <a:buClr>
        <a:srgbClr val="33CC33"/>
      </a:buClr>
      <a:buSzPct val="90000"/>
      <a:buFont typeface="Wingdings" pitchFamily="2" charset="2"/>
      <a:buChar char="Ø"/>
      <a:defRPr sz="4400" b="1" kern="1200">
        <a:solidFill>
          <a:schemeClr val="tx1"/>
        </a:solidFill>
        <a:latin typeface="Times New Roman" pitchFamily="18" charset="0"/>
        <a:ea typeface="+mn-ea"/>
        <a:cs typeface="+mn-cs"/>
      </a:defRPr>
    </a:lvl1pPr>
    <a:lvl2pPr marL="457200" algn="l" rtl="0" eaLnBrk="0" fontAlgn="base" hangingPunct="0">
      <a:lnSpc>
        <a:spcPct val="140000"/>
      </a:lnSpc>
      <a:spcBef>
        <a:spcPct val="20000"/>
      </a:spcBef>
      <a:spcAft>
        <a:spcPct val="0"/>
      </a:spcAft>
      <a:buClr>
        <a:srgbClr val="33CC33"/>
      </a:buClr>
      <a:buSzPct val="90000"/>
      <a:buFont typeface="Wingdings" pitchFamily="2" charset="2"/>
      <a:buChar char="Ø"/>
      <a:defRPr sz="4400" b="1" kern="1200">
        <a:solidFill>
          <a:schemeClr val="tx1"/>
        </a:solidFill>
        <a:latin typeface="Times New Roman" pitchFamily="18" charset="0"/>
        <a:ea typeface="+mn-ea"/>
        <a:cs typeface="+mn-cs"/>
      </a:defRPr>
    </a:lvl2pPr>
    <a:lvl3pPr marL="914400" algn="l" rtl="0" eaLnBrk="0" fontAlgn="base" hangingPunct="0">
      <a:lnSpc>
        <a:spcPct val="140000"/>
      </a:lnSpc>
      <a:spcBef>
        <a:spcPct val="20000"/>
      </a:spcBef>
      <a:spcAft>
        <a:spcPct val="0"/>
      </a:spcAft>
      <a:buClr>
        <a:srgbClr val="33CC33"/>
      </a:buClr>
      <a:buSzPct val="90000"/>
      <a:buFont typeface="Wingdings" pitchFamily="2" charset="2"/>
      <a:buChar char="Ø"/>
      <a:defRPr sz="4400" b="1" kern="1200">
        <a:solidFill>
          <a:schemeClr val="tx1"/>
        </a:solidFill>
        <a:latin typeface="Times New Roman" pitchFamily="18" charset="0"/>
        <a:ea typeface="+mn-ea"/>
        <a:cs typeface="+mn-cs"/>
      </a:defRPr>
    </a:lvl3pPr>
    <a:lvl4pPr marL="1371600" algn="l" rtl="0" eaLnBrk="0" fontAlgn="base" hangingPunct="0">
      <a:lnSpc>
        <a:spcPct val="140000"/>
      </a:lnSpc>
      <a:spcBef>
        <a:spcPct val="20000"/>
      </a:spcBef>
      <a:spcAft>
        <a:spcPct val="0"/>
      </a:spcAft>
      <a:buClr>
        <a:srgbClr val="33CC33"/>
      </a:buClr>
      <a:buSzPct val="90000"/>
      <a:buFont typeface="Wingdings" pitchFamily="2" charset="2"/>
      <a:buChar char="Ø"/>
      <a:defRPr sz="4400" b="1" kern="1200">
        <a:solidFill>
          <a:schemeClr val="tx1"/>
        </a:solidFill>
        <a:latin typeface="Times New Roman" pitchFamily="18" charset="0"/>
        <a:ea typeface="+mn-ea"/>
        <a:cs typeface="+mn-cs"/>
      </a:defRPr>
    </a:lvl4pPr>
    <a:lvl5pPr marL="1828800" algn="l" rtl="0" eaLnBrk="0" fontAlgn="base" hangingPunct="0">
      <a:lnSpc>
        <a:spcPct val="140000"/>
      </a:lnSpc>
      <a:spcBef>
        <a:spcPct val="20000"/>
      </a:spcBef>
      <a:spcAft>
        <a:spcPct val="0"/>
      </a:spcAft>
      <a:buClr>
        <a:srgbClr val="33CC33"/>
      </a:buClr>
      <a:buSzPct val="90000"/>
      <a:buFont typeface="Wingdings" pitchFamily="2" charset="2"/>
      <a:buChar char="Ø"/>
      <a:defRPr sz="4400" b="1" kern="1200">
        <a:solidFill>
          <a:schemeClr val="tx1"/>
        </a:solidFill>
        <a:latin typeface="Times New Roman" pitchFamily="18" charset="0"/>
        <a:ea typeface="+mn-ea"/>
        <a:cs typeface="+mn-cs"/>
      </a:defRPr>
    </a:lvl5pPr>
    <a:lvl6pPr marL="2286000" algn="l" defTabSz="914400" rtl="0" eaLnBrk="1" latinLnBrk="0" hangingPunct="1">
      <a:defRPr sz="4400" b="1" kern="1200">
        <a:solidFill>
          <a:schemeClr val="tx1"/>
        </a:solidFill>
        <a:latin typeface="Times New Roman" pitchFamily="18" charset="0"/>
        <a:ea typeface="+mn-ea"/>
        <a:cs typeface="+mn-cs"/>
      </a:defRPr>
    </a:lvl6pPr>
    <a:lvl7pPr marL="2743200" algn="l" defTabSz="914400" rtl="0" eaLnBrk="1" latinLnBrk="0" hangingPunct="1">
      <a:defRPr sz="4400" b="1" kern="1200">
        <a:solidFill>
          <a:schemeClr val="tx1"/>
        </a:solidFill>
        <a:latin typeface="Times New Roman" pitchFamily="18" charset="0"/>
        <a:ea typeface="+mn-ea"/>
        <a:cs typeface="+mn-cs"/>
      </a:defRPr>
    </a:lvl7pPr>
    <a:lvl8pPr marL="3200400" algn="l" defTabSz="914400" rtl="0" eaLnBrk="1" latinLnBrk="0" hangingPunct="1">
      <a:defRPr sz="4400" b="1" kern="1200">
        <a:solidFill>
          <a:schemeClr val="tx1"/>
        </a:solidFill>
        <a:latin typeface="Times New Roman" pitchFamily="18" charset="0"/>
        <a:ea typeface="+mn-ea"/>
        <a:cs typeface="+mn-cs"/>
      </a:defRPr>
    </a:lvl8pPr>
    <a:lvl9pPr marL="3657600" algn="l" defTabSz="914400" rtl="0" eaLnBrk="1" latinLnBrk="0" hangingPunct="1">
      <a:defRPr sz="4400" b="1"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4080">
          <p15:clr>
            <a:srgbClr val="A4A3A4"/>
          </p15:clr>
        </p15:guide>
        <p15:guide id="2" pos="2880">
          <p15:clr>
            <a:srgbClr val="A4A3A4"/>
          </p15:clr>
        </p15:guide>
      </p15:sldGuideLst>
    </p:ext>
    <p:ext uri="{2D200454-40CA-4A62-9FC3-DE9A4176ACB9}">
      <p15:notesGuideLst xmlns="" xmlns:p15="http://schemas.microsoft.com/office/powerpoint/2012/main">
        <p15:guide id="1" orient="horz" pos="288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99FFCC"/>
    <a:srgbClr val="66FF99"/>
    <a:srgbClr val="0000FF"/>
    <a:srgbClr val="FF3300"/>
    <a:srgbClr val="FFFF00"/>
    <a:srgbClr val="FF0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430" autoAdjust="0"/>
    <p:restoredTop sz="94660" autoAdjust="0"/>
  </p:normalViewPr>
  <p:slideViewPr>
    <p:cSldViewPr>
      <p:cViewPr>
        <p:scale>
          <a:sx n="50" d="100"/>
          <a:sy n="50" d="100"/>
        </p:scale>
        <p:origin x="-1932" y="-870"/>
      </p:cViewPr>
      <p:guideLst>
        <p:guide orient="horz" pos="408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1" d="100"/>
          <a:sy n="61" d="100"/>
        </p:scale>
        <p:origin x="-1698" y="-60"/>
      </p:cViewPr>
      <p:guideLst>
        <p:guide orient="horz" pos="288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85A25B-EF1E-4EEA-83BC-8BE7DCCED4F9}" type="datetimeFigureOut">
              <a:rPr lang="en-US" smtClean="0"/>
              <a:pPr/>
              <a:t>1/18/2017</a:t>
            </a:fld>
            <a:endParaRPr lang="en-US"/>
          </a:p>
        </p:txBody>
      </p:sp>
      <p:sp>
        <p:nvSpPr>
          <p:cNvPr id="4" name="Footer Placeholder 3"/>
          <p:cNvSpPr>
            <a:spLocks noGrp="1"/>
          </p:cNvSpPr>
          <p:nvPr>
            <p:ph type="ftr" sz="quarter" idx="2"/>
          </p:nvPr>
        </p:nvSpPr>
        <p:spPr>
          <a:xfrm>
            <a:off x="0" y="8688388"/>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8388"/>
            <a:ext cx="2971800" cy="457200"/>
          </a:xfrm>
          <a:prstGeom prst="rect">
            <a:avLst/>
          </a:prstGeom>
        </p:spPr>
        <p:txBody>
          <a:bodyPr vert="horz" lIns="91440" tIns="45720" rIns="91440" bIns="45720" rtlCol="0" anchor="b"/>
          <a:lstStyle>
            <a:lvl1pPr algn="r">
              <a:defRPr sz="1200"/>
            </a:lvl1pPr>
          </a:lstStyle>
          <a:p>
            <a:fld id="{7F34ED97-83CD-44D2-9984-DC9C0E624A93}" type="slidenum">
              <a:rPr lang="en-US" smtClean="0"/>
              <a:pPr/>
              <a:t>‹#›</a:t>
            </a:fld>
            <a:endParaRPr lang="en-US"/>
          </a:p>
        </p:txBody>
      </p:sp>
    </p:spTree>
    <p:extLst>
      <p:ext uri="{BB962C8B-B14F-4D97-AF65-F5344CB8AC3E}">
        <p14:creationId xmlns:p14="http://schemas.microsoft.com/office/powerpoint/2010/main" val="42755377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3074"/>
          <p:cNvSpPr>
            <a:spLocks noGrp="1" noChangeArrowheads="1"/>
          </p:cNvSpPr>
          <p:nvPr>
            <p:ph type="hdr" sz="quarter"/>
          </p:nvPr>
        </p:nvSpPr>
        <p:spPr bwMode="auto">
          <a:xfrm>
            <a:off x="0" y="0"/>
            <a:ext cx="29718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200" b="0">
                <a:latin typeface="Times" charset="0"/>
              </a:defRPr>
            </a:lvl1pPr>
          </a:lstStyle>
          <a:p>
            <a:pPr>
              <a:defRPr/>
            </a:pPr>
            <a:endParaRPr lang="en-US"/>
          </a:p>
        </p:txBody>
      </p:sp>
      <p:sp>
        <p:nvSpPr>
          <p:cNvPr id="41987" name="Rectangle 3075"/>
          <p:cNvSpPr>
            <a:spLocks noGrp="1" noChangeArrowheads="1"/>
          </p:cNvSpPr>
          <p:nvPr>
            <p:ph type="dt" idx="1"/>
          </p:nvPr>
        </p:nvSpPr>
        <p:spPr bwMode="auto">
          <a:xfrm>
            <a:off x="3886200" y="0"/>
            <a:ext cx="29718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200" b="0">
                <a:latin typeface="Times" charset="0"/>
              </a:defRPr>
            </a:lvl1pPr>
          </a:lstStyle>
          <a:p>
            <a:pPr>
              <a:defRPr/>
            </a:pPr>
            <a:endParaRPr lang="en-US"/>
          </a:p>
        </p:txBody>
      </p:sp>
      <p:sp>
        <p:nvSpPr>
          <p:cNvPr id="14340" name="Rectangle 3076"/>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989" name="Rectangle 3077"/>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990" name="Rectangle 3078"/>
          <p:cNvSpPr>
            <a:spLocks noGrp="1" noChangeArrowheads="1"/>
          </p:cNvSpPr>
          <p:nvPr>
            <p:ph type="ftr" sz="quarter" idx="4"/>
          </p:nvPr>
        </p:nvSpPr>
        <p:spPr bwMode="auto">
          <a:xfrm>
            <a:off x="0" y="8686800"/>
            <a:ext cx="29718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b="0">
                <a:latin typeface="Times" charset="0"/>
              </a:defRPr>
            </a:lvl1pPr>
          </a:lstStyle>
          <a:p>
            <a:pPr>
              <a:defRPr/>
            </a:pPr>
            <a:endParaRPr lang="en-US"/>
          </a:p>
        </p:txBody>
      </p:sp>
      <p:sp>
        <p:nvSpPr>
          <p:cNvPr id="41991" name="Rectangle 3079"/>
          <p:cNvSpPr>
            <a:spLocks noGrp="1" noChangeArrowheads="1"/>
          </p:cNvSpPr>
          <p:nvPr>
            <p:ph type="sldNum" sz="quarter" idx="5"/>
          </p:nvPr>
        </p:nvSpPr>
        <p:spPr bwMode="auto">
          <a:xfrm>
            <a:off x="3886200" y="8686800"/>
            <a:ext cx="29718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b="0">
                <a:latin typeface="Times" charset="0"/>
              </a:defRPr>
            </a:lvl1pPr>
          </a:lstStyle>
          <a:p>
            <a:pPr>
              <a:defRPr/>
            </a:pPr>
            <a:fld id="{EEFB4E4B-AC1F-435A-863C-A5B6E065C104}" type="slidenum">
              <a:rPr lang="en-US"/>
              <a:pPr>
                <a:defRPr/>
              </a:pPr>
              <a:t>‹#›</a:t>
            </a:fld>
            <a:endParaRPr lang="en-US"/>
          </a:p>
        </p:txBody>
      </p:sp>
    </p:spTree>
    <p:extLst>
      <p:ext uri="{BB962C8B-B14F-4D97-AF65-F5344CB8AC3E}">
        <p14:creationId xmlns:p14="http://schemas.microsoft.com/office/powerpoint/2010/main" val="197163721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a:t>First and foremost, you are going to be in a position of authority.  Nobody, not player, not coaches, and certainly not fans are in charge, YOU are.  You need to wrap your mind around this and learn what it takes for you to be comfortable with this reality.  You must adapt and learn not to let it bother you one way or the other, just do your job as referee.</a:t>
            </a:r>
          </a:p>
          <a:p>
            <a:r>
              <a:rPr lang="en-US"/>
              <a:t>Second, numbers tracked over the last few years tell us that nearly half of you may become an statistic of attrition if you’re not properly mentally prepared.</a:t>
            </a:r>
          </a:p>
          <a:p>
            <a:r>
              <a:rPr lang="en-US"/>
              <a:t>To help you avoid the Second, we want to give you some knowledge to cope with stress.</a:t>
            </a:r>
          </a:p>
          <a:p>
            <a:r>
              <a:rPr lang="en-US"/>
              <a:t>Help you to know what to expect.</a:t>
            </a:r>
          </a:p>
          <a:p>
            <a:r>
              <a:rPr lang="en-US"/>
              <a:t>Give you some suggested skills to deal with situations, and</a:t>
            </a:r>
          </a:p>
          <a:p>
            <a:r>
              <a:rPr lang="en-US"/>
              <a:t>Help you to anticipate, plan for and manage conflict.</a:t>
            </a:r>
          </a:p>
        </p:txBody>
      </p:sp>
    </p:spTree>
    <p:extLst>
      <p:ext uri="{BB962C8B-B14F-4D97-AF65-F5344CB8AC3E}">
        <p14:creationId xmlns:p14="http://schemas.microsoft.com/office/powerpoint/2010/main" val="1784877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b="0"/>
            </a:lvl1pPr>
          </a:lstStyle>
          <a:p>
            <a:pPr eaLnBrk="1" hangingPunct="1">
              <a:lnSpc>
                <a:spcPct val="100000"/>
              </a:lnSpc>
              <a:spcBef>
                <a:spcPct val="0"/>
              </a:spcBef>
              <a:buClrTx/>
              <a:buSzTx/>
              <a:buFontTx/>
              <a:buNone/>
            </a:pPr>
            <a:fld id="{2CF398BD-CDD1-4475-9A61-7EA3EA3E2358}" type="datetimeFigureOut">
              <a:rPr lang="en-US" sz="1800">
                <a:solidFill>
                  <a:prstClr val="black"/>
                </a:solidFill>
                <a:latin typeface="Arial" pitchFamily="34" charset="0"/>
              </a:rPr>
              <a:pPr eaLnBrk="1" hangingPunct="1">
                <a:lnSpc>
                  <a:spcPct val="100000"/>
                </a:lnSpc>
                <a:spcBef>
                  <a:spcPct val="0"/>
                </a:spcBef>
                <a:buClrTx/>
                <a:buSzTx/>
                <a:buFontTx/>
                <a:buNone/>
              </a:pPr>
              <a:t>1/18/2017</a:t>
            </a:fld>
            <a:endParaRPr lang="en-US" sz="1800">
              <a:solidFill>
                <a:prstClr val="black"/>
              </a:solidFill>
              <a:latin typeface="Arial" pitchFamily="34"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b="0"/>
            </a:lvl1pPr>
          </a:lstStyle>
          <a:p>
            <a:pPr eaLnBrk="1" hangingPunct="1">
              <a:lnSpc>
                <a:spcPct val="100000"/>
              </a:lnSpc>
              <a:spcBef>
                <a:spcPct val="0"/>
              </a:spcBef>
              <a:buClrTx/>
              <a:buSzTx/>
              <a:buFontTx/>
              <a:buNone/>
            </a:pPr>
            <a:endParaRPr lang="en-US" sz="1800">
              <a:solidFill>
                <a:prstClr val="black"/>
              </a:solidFill>
              <a:latin typeface="Arial" pitchFamily="34"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b="0"/>
            </a:lvl1pPr>
          </a:lstStyle>
          <a:p>
            <a:pPr eaLnBrk="1" hangingPunct="1">
              <a:lnSpc>
                <a:spcPct val="100000"/>
              </a:lnSpc>
              <a:spcBef>
                <a:spcPct val="0"/>
              </a:spcBef>
              <a:buClrTx/>
              <a:buSzTx/>
              <a:buFontTx/>
              <a:buNone/>
            </a:pPr>
            <a:fld id="{4D1D3F18-362D-4688-8AC5-9C39E90C34C5}" type="slidenum">
              <a:rPr lang="en-US" sz="1800">
                <a:solidFill>
                  <a:prstClr val="black"/>
                </a:solidFill>
                <a:latin typeface="Arial" pitchFamily="34" charset="0"/>
              </a:rPr>
              <a:pPr eaLnBrk="1" hangingPunct="1">
                <a:lnSpc>
                  <a:spcPct val="100000"/>
                </a:lnSpc>
                <a:spcBef>
                  <a:spcPct val="0"/>
                </a:spcBef>
                <a:buClrTx/>
                <a:buSzTx/>
                <a:buFontTx/>
                <a:buNone/>
              </a:pPr>
              <a:t>‹#›</a:t>
            </a:fld>
            <a:endParaRPr lang="en-US" sz="1800">
              <a:solidFill>
                <a:prstClr val="black"/>
              </a:solidFill>
              <a:latin typeface="Arial" pitchFamily="34" charset="0"/>
            </a:endParaRPr>
          </a:p>
        </p:txBody>
      </p:sp>
    </p:spTree>
    <p:extLst>
      <p:ext uri="{BB962C8B-B14F-4D97-AF65-F5344CB8AC3E}">
        <p14:creationId xmlns:p14="http://schemas.microsoft.com/office/powerpoint/2010/main" val="2862033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b="0"/>
            </a:lvl1pPr>
          </a:lstStyle>
          <a:p>
            <a:pPr eaLnBrk="1" hangingPunct="1">
              <a:lnSpc>
                <a:spcPct val="100000"/>
              </a:lnSpc>
              <a:spcBef>
                <a:spcPct val="0"/>
              </a:spcBef>
              <a:buClrTx/>
              <a:buSzTx/>
              <a:buFontTx/>
              <a:buNone/>
            </a:pPr>
            <a:fld id="{0A28F7AE-73E9-4339-B7DC-2F75F2E5AEF7}" type="datetimeFigureOut">
              <a:rPr lang="en-US" sz="1800">
                <a:solidFill>
                  <a:prstClr val="black"/>
                </a:solidFill>
                <a:latin typeface="Arial" pitchFamily="34" charset="0"/>
              </a:rPr>
              <a:pPr eaLnBrk="1" hangingPunct="1">
                <a:lnSpc>
                  <a:spcPct val="100000"/>
                </a:lnSpc>
                <a:spcBef>
                  <a:spcPct val="0"/>
                </a:spcBef>
                <a:buClrTx/>
                <a:buSzTx/>
                <a:buFontTx/>
                <a:buNone/>
              </a:pPr>
              <a:t>1/18/2017</a:t>
            </a:fld>
            <a:endParaRPr lang="en-US" sz="1800">
              <a:solidFill>
                <a:prstClr val="black"/>
              </a:solidFill>
              <a:latin typeface="Arial" pitchFamily="34"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b="0"/>
            </a:lvl1pPr>
          </a:lstStyle>
          <a:p>
            <a:pPr eaLnBrk="1" hangingPunct="1">
              <a:lnSpc>
                <a:spcPct val="100000"/>
              </a:lnSpc>
              <a:spcBef>
                <a:spcPct val="0"/>
              </a:spcBef>
              <a:buClrTx/>
              <a:buSzTx/>
              <a:buFontTx/>
              <a:buNone/>
            </a:pPr>
            <a:endParaRPr lang="en-US" sz="1800">
              <a:solidFill>
                <a:prstClr val="black"/>
              </a:solidFill>
              <a:latin typeface="Arial" pitchFamily="34"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b="0"/>
            </a:lvl1pPr>
          </a:lstStyle>
          <a:p>
            <a:pPr eaLnBrk="1" hangingPunct="1">
              <a:lnSpc>
                <a:spcPct val="100000"/>
              </a:lnSpc>
              <a:spcBef>
                <a:spcPct val="0"/>
              </a:spcBef>
              <a:buClrTx/>
              <a:buSzTx/>
              <a:buFontTx/>
              <a:buNone/>
            </a:pPr>
            <a:fld id="{9C4D8DD0-F288-454D-B26C-9F0715086A92}" type="slidenum">
              <a:rPr lang="en-US" sz="1800">
                <a:solidFill>
                  <a:prstClr val="black"/>
                </a:solidFill>
                <a:latin typeface="Arial" pitchFamily="34" charset="0"/>
              </a:rPr>
              <a:pPr eaLnBrk="1" hangingPunct="1">
                <a:lnSpc>
                  <a:spcPct val="100000"/>
                </a:lnSpc>
                <a:spcBef>
                  <a:spcPct val="0"/>
                </a:spcBef>
                <a:buClrTx/>
                <a:buSzTx/>
                <a:buFontTx/>
                <a:buNone/>
              </a:pPr>
              <a:t>‹#›</a:t>
            </a:fld>
            <a:endParaRPr lang="en-US" sz="1800">
              <a:solidFill>
                <a:prstClr val="black"/>
              </a:solidFill>
              <a:latin typeface="Arial" pitchFamily="34" charset="0"/>
            </a:endParaRPr>
          </a:p>
        </p:txBody>
      </p:sp>
    </p:spTree>
    <p:extLst>
      <p:ext uri="{BB962C8B-B14F-4D97-AF65-F5344CB8AC3E}">
        <p14:creationId xmlns:p14="http://schemas.microsoft.com/office/powerpoint/2010/main" val="2527863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b="0"/>
            </a:lvl1pPr>
          </a:lstStyle>
          <a:p>
            <a:pPr eaLnBrk="1" hangingPunct="1">
              <a:lnSpc>
                <a:spcPct val="100000"/>
              </a:lnSpc>
              <a:spcBef>
                <a:spcPct val="0"/>
              </a:spcBef>
              <a:buClrTx/>
              <a:buSzTx/>
              <a:buFontTx/>
              <a:buNone/>
            </a:pPr>
            <a:fld id="{6DF20BFE-D0D0-44AA-951F-9B29E93A08A7}" type="datetimeFigureOut">
              <a:rPr lang="en-US" sz="1800">
                <a:solidFill>
                  <a:prstClr val="black"/>
                </a:solidFill>
                <a:latin typeface="Arial" pitchFamily="34" charset="0"/>
              </a:rPr>
              <a:pPr eaLnBrk="1" hangingPunct="1">
                <a:lnSpc>
                  <a:spcPct val="100000"/>
                </a:lnSpc>
                <a:spcBef>
                  <a:spcPct val="0"/>
                </a:spcBef>
                <a:buClrTx/>
                <a:buSzTx/>
                <a:buFontTx/>
                <a:buNone/>
              </a:pPr>
              <a:t>1/18/2017</a:t>
            </a:fld>
            <a:endParaRPr lang="en-US" sz="1800">
              <a:solidFill>
                <a:prstClr val="black"/>
              </a:solidFill>
              <a:latin typeface="Arial" pitchFamily="34"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b="0"/>
            </a:lvl1pPr>
          </a:lstStyle>
          <a:p>
            <a:pPr eaLnBrk="1" hangingPunct="1">
              <a:lnSpc>
                <a:spcPct val="100000"/>
              </a:lnSpc>
              <a:spcBef>
                <a:spcPct val="0"/>
              </a:spcBef>
              <a:buClrTx/>
              <a:buSzTx/>
              <a:buFontTx/>
              <a:buNone/>
            </a:pPr>
            <a:endParaRPr lang="en-US" sz="1800">
              <a:solidFill>
                <a:prstClr val="black"/>
              </a:solidFill>
              <a:latin typeface="Arial" pitchFamily="34"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b="0"/>
            </a:lvl1pPr>
          </a:lstStyle>
          <a:p>
            <a:pPr eaLnBrk="1" hangingPunct="1">
              <a:lnSpc>
                <a:spcPct val="100000"/>
              </a:lnSpc>
              <a:spcBef>
                <a:spcPct val="0"/>
              </a:spcBef>
              <a:buClrTx/>
              <a:buSzTx/>
              <a:buFontTx/>
              <a:buNone/>
            </a:pPr>
            <a:fld id="{46B2ADFE-42C1-4DF5-B2E2-81E4B42724C6}" type="slidenum">
              <a:rPr lang="en-US" sz="1800">
                <a:solidFill>
                  <a:prstClr val="black"/>
                </a:solidFill>
                <a:latin typeface="Arial" pitchFamily="34" charset="0"/>
              </a:rPr>
              <a:pPr eaLnBrk="1" hangingPunct="1">
                <a:lnSpc>
                  <a:spcPct val="100000"/>
                </a:lnSpc>
                <a:spcBef>
                  <a:spcPct val="0"/>
                </a:spcBef>
                <a:buClrTx/>
                <a:buSzTx/>
                <a:buFontTx/>
                <a:buNone/>
              </a:pPr>
              <a:t>‹#›</a:t>
            </a:fld>
            <a:endParaRPr lang="en-US" sz="1800">
              <a:solidFill>
                <a:prstClr val="black"/>
              </a:solidFill>
              <a:latin typeface="Arial" pitchFamily="34" charset="0"/>
            </a:endParaRPr>
          </a:p>
        </p:txBody>
      </p:sp>
    </p:spTree>
    <p:extLst>
      <p:ext uri="{BB962C8B-B14F-4D97-AF65-F5344CB8AC3E}">
        <p14:creationId xmlns:p14="http://schemas.microsoft.com/office/powerpoint/2010/main" val="2281707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descr="background 5.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4"/>
          <p:cNvSpPr txBox="1">
            <a:spLocks noChangeArrowheads="1"/>
          </p:cNvSpPr>
          <p:nvPr userDrawn="1"/>
        </p:nvSpPr>
        <p:spPr bwMode="auto">
          <a:xfrm>
            <a:off x="8229600" y="6553200"/>
            <a:ext cx="4572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Rockwell"/>
              </a:defRPr>
            </a:lvl1pPr>
            <a:lvl2pPr marL="742950" indent="-285750" eaLnBrk="0" hangingPunct="0">
              <a:defRPr>
                <a:solidFill>
                  <a:schemeClr val="tx1"/>
                </a:solidFill>
                <a:latin typeface="Rockwell"/>
              </a:defRPr>
            </a:lvl2pPr>
            <a:lvl3pPr marL="1143000" indent="-228600" eaLnBrk="0" hangingPunct="0">
              <a:defRPr>
                <a:solidFill>
                  <a:schemeClr val="tx1"/>
                </a:solidFill>
                <a:latin typeface="Rockwell"/>
              </a:defRPr>
            </a:lvl3pPr>
            <a:lvl4pPr marL="1600200" indent="-228600" eaLnBrk="0" hangingPunct="0">
              <a:defRPr>
                <a:solidFill>
                  <a:schemeClr val="tx1"/>
                </a:solidFill>
                <a:latin typeface="Rockwell"/>
              </a:defRPr>
            </a:lvl4pPr>
            <a:lvl5pPr marL="2057400" indent="-228600" eaLnBrk="0" hangingPunct="0">
              <a:defRPr>
                <a:solidFill>
                  <a:schemeClr val="tx1"/>
                </a:solidFill>
                <a:latin typeface="Rockwell"/>
              </a:defRPr>
            </a:lvl5pPr>
            <a:lvl6pPr marL="2514600" indent="-228600" defTabSz="457200" eaLnBrk="0" fontAlgn="base" hangingPunct="0">
              <a:spcBef>
                <a:spcPct val="0"/>
              </a:spcBef>
              <a:spcAft>
                <a:spcPct val="0"/>
              </a:spcAft>
              <a:defRPr>
                <a:solidFill>
                  <a:schemeClr val="tx1"/>
                </a:solidFill>
                <a:latin typeface="Rockwell"/>
              </a:defRPr>
            </a:lvl6pPr>
            <a:lvl7pPr marL="2971800" indent="-228600" defTabSz="457200" eaLnBrk="0" fontAlgn="base" hangingPunct="0">
              <a:spcBef>
                <a:spcPct val="0"/>
              </a:spcBef>
              <a:spcAft>
                <a:spcPct val="0"/>
              </a:spcAft>
              <a:defRPr>
                <a:solidFill>
                  <a:schemeClr val="tx1"/>
                </a:solidFill>
                <a:latin typeface="Rockwell"/>
              </a:defRPr>
            </a:lvl7pPr>
            <a:lvl8pPr marL="3429000" indent="-228600" defTabSz="457200" eaLnBrk="0" fontAlgn="base" hangingPunct="0">
              <a:spcBef>
                <a:spcPct val="0"/>
              </a:spcBef>
              <a:spcAft>
                <a:spcPct val="0"/>
              </a:spcAft>
              <a:defRPr>
                <a:solidFill>
                  <a:schemeClr val="tx1"/>
                </a:solidFill>
                <a:latin typeface="Rockwell"/>
              </a:defRPr>
            </a:lvl8pPr>
            <a:lvl9pPr marL="3886200" indent="-228600" defTabSz="457200" eaLnBrk="0" fontAlgn="base" hangingPunct="0">
              <a:spcBef>
                <a:spcPct val="0"/>
              </a:spcBef>
              <a:spcAft>
                <a:spcPct val="0"/>
              </a:spcAft>
              <a:defRPr>
                <a:solidFill>
                  <a:schemeClr val="tx1"/>
                </a:solidFill>
                <a:latin typeface="Rockwell"/>
              </a:defRPr>
            </a:lvl9pPr>
          </a:lstStyle>
          <a:p>
            <a:pPr algn="r" defTabSz="457200" eaLnBrk="1" hangingPunct="1">
              <a:lnSpc>
                <a:spcPct val="100000"/>
              </a:lnSpc>
              <a:spcBef>
                <a:spcPct val="0"/>
              </a:spcBef>
              <a:buClrTx/>
              <a:buSzTx/>
              <a:buFontTx/>
              <a:buNone/>
              <a:defRPr/>
            </a:pPr>
            <a:fld id="{4B2574C1-32FE-4220-AD2F-6DF7971F3EB5}" type="slidenum">
              <a:rPr lang="en-US" sz="800" smtClean="0">
                <a:solidFill>
                  <a:srgbClr val="595959"/>
                </a:solidFill>
                <a:latin typeface="Arial" pitchFamily="34" charset="0"/>
                <a:cs typeface="Arial" pitchFamily="34" charset="0"/>
              </a:rPr>
              <a:pPr algn="r" defTabSz="457200" eaLnBrk="1" hangingPunct="1">
                <a:lnSpc>
                  <a:spcPct val="100000"/>
                </a:lnSpc>
                <a:spcBef>
                  <a:spcPct val="0"/>
                </a:spcBef>
                <a:buClrTx/>
                <a:buSzTx/>
                <a:buFontTx/>
                <a:buNone/>
                <a:defRPr/>
              </a:pPr>
              <a:t>‹#›</a:t>
            </a:fld>
            <a:endParaRPr lang="en-US" sz="800" smtClean="0">
              <a:solidFill>
                <a:srgbClr val="595959"/>
              </a:solidFill>
              <a:latin typeface="Arial" pitchFamily="34" charset="0"/>
              <a:cs typeface="Arial" pitchFamily="34" charset="0"/>
            </a:endParaRPr>
          </a:p>
        </p:txBody>
      </p:sp>
      <p:cxnSp>
        <p:nvCxnSpPr>
          <p:cNvPr id="7" name="Straight Connector 6"/>
          <p:cNvCxnSpPr/>
          <p:nvPr userDrawn="1"/>
        </p:nvCxnSpPr>
        <p:spPr>
          <a:xfrm rot="10800000">
            <a:off x="457200" y="6477000"/>
            <a:ext cx="8229600" cy="1588"/>
          </a:xfrm>
          <a:prstGeom prst="line">
            <a:avLst/>
          </a:prstGeom>
          <a:ln w="9525" cap="rnd">
            <a:solidFill>
              <a:schemeClr val="tx1">
                <a:lumMod val="50000"/>
                <a:lumOff val="50000"/>
              </a:schemeClr>
            </a:solidFill>
            <a:prstDash val="solid"/>
          </a:ln>
          <a:effectLst/>
        </p:spPr>
        <p:style>
          <a:lnRef idx="2">
            <a:schemeClr val="accent1"/>
          </a:lnRef>
          <a:fillRef idx="0">
            <a:schemeClr val="accent1"/>
          </a:fillRef>
          <a:effectRef idx="1">
            <a:schemeClr val="accent1"/>
          </a:effectRef>
          <a:fontRef idx="minor">
            <a:schemeClr val="tx1"/>
          </a:fontRef>
        </p:style>
      </p:cxnSp>
      <p:pic>
        <p:nvPicPr>
          <p:cNvPr id="8" name="Picture 14" descr="Referee Program.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07338" y="38100"/>
            <a:ext cx="9318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47800" y="76200"/>
            <a:ext cx="6324600" cy="868363"/>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4"/>
          <p:cNvSpPr>
            <a:spLocks noGrp="1"/>
          </p:cNvSpPr>
          <p:nvPr>
            <p:ph type="ftr" sz="quarter" idx="10"/>
          </p:nvPr>
        </p:nvSpPr>
        <p:spPr>
          <a:xfrm>
            <a:off x="3276600" y="739140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b="0"/>
            </a:lvl1pPr>
          </a:lstStyle>
          <a:p>
            <a:pPr eaLnBrk="1" hangingPunct="1">
              <a:lnSpc>
                <a:spcPct val="100000"/>
              </a:lnSpc>
              <a:spcBef>
                <a:spcPct val="0"/>
              </a:spcBef>
              <a:buClrTx/>
              <a:buSzTx/>
              <a:buFontTx/>
              <a:buNone/>
            </a:pPr>
            <a:endParaRPr lang="en-US" sz="1800">
              <a:solidFill>
                <a:prstClr val="black"/>
              </a:solidFill>
              <a:latin typeface="Arial" pitchFamily="34" charset="0"/>
            </a:endParaRPr>
          </a:p>
        </p:txBody>
      </p:sp>
      <p:pic>
        <p:nvPicPr>
          <p:cNvPr id="10" name="Picture 9" descr="OhioSouthogogif"/>
          <p:cNvPicPr>
            <a:picLocks noChangeAspect="1" noChangeArrowheads="1"/>
          </p:cNvPicPr>
          <p:nvPr userDrawn="1"/>
        </p:nvPicPr>
        <p:blipFill>
          <a:blip r:embed="rId4" cstate="print"/>
          <a:srcRect/>
          <a:stretch>
            <a:fillRect/>
          </a:stretch>
        </p:blipFill>
        <p:spPr bwMode="auto">
          <a:xfrm>
            <a:off x="304800" y="76200"/>
            <a:ext cx="914400" cy="868363"/>
          </a:xfrm>
          <a:prstGeom prst="rect">
            <a:avLst/>
          </a:prstGeom>
          <a:noFill/>
          <a:ln w="9525">
            <a:noFill/>
            <a:miter lim="800000"/>
            <a:headEnd/>
            <a:tailEnd/>
          </a:ln>
        </p:spPr>
      </p:pic>
    </p:spTree>
    <p:extLst>
      <p:ext uri="{BB962C8B-B14F-4D97-AF65-F5344CB8AC3E}">
        <p14:creationId xmlns:p14="http://schemas.microsoft.com/office/powerpoint/2010/main" val="2409296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b="0"/>
            </a:lvl1pPr>
          </a:lstStyle>
          <a:p>
            <a:pPr eaLnBrk="1" hangingPunct="1">
              <a:lnSpc>
                <a:spcPct val="100000"/>
              </a:lnSpc>
              <a:spcBef>
                <a:spcPct val="0"/>
              </a:spcBef>
              <a:buClrTx/>
              <a:buSzTx/>
              <a:buFontTx/>
              <a:buNone/>
            </a:pPr>
            <a:fld id="{4E5C3E54-9F85-49F2-A5CD-BE30CAF48C5E}" type="datetimeFigureOut">
              <a:rPr lang="en-US" sz="1800">
                <a:solidFill>
                  <a:prstClr val="black"/>
                </a:solidFill>
                <a:latin typeface="Arial" pitchFamily="34" charset="0"/>
              </a:rPr>
              <a:pPr eaLnBrk="1" hangingPunct="1">
                <a:lnSpc>
                  <a:spcPct val="100000"/>
                </a:lnSpc>
                <a:spcBef>
                  <a:spcPct val="0"/>
                </a:spcBef>
                <a:buClrTx/>
                <a:buSzTx/>
                <a:buFontTx/>
                <a:buNone/>
              </a:pPr>
              <a:t>1/18/2017</a:t>
            </a:fld>
            <a:endParaRPr lang="en-US" sz="1800">
              <a:solidFill>
                <a:prstClr val="black"/>
              </a:solidFill>
              <a:latin typeface="Arial" pitchFamily="34"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b="0"/>
            </a:lvl1pPr>
          </a:lstStyle>
          <a:p>
            <a:pPr eaLnBrk="1" hangingPunct="1">
              <a:lnSpc>
                <a:spcPct val="100000"/>
              </a:lnSpc>
              <a:spcBef>
                <a:spcPct val="0"/>
              </a:spcBef>
              <a:buClrTx/>
              <a:buSzTx/>
              <a:buFontTx/>
              <a:buNone/>
            </a:pPr>
            <a:endParaRPr lang="en-US" sz="1800">
              <a:solidFill>
                <a:prstClr val="black"/>
              </a:solidFill>
              <a:latin typeface="Arial" pitchFamily="34"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b="0"/>
            </a:lvl1pPr>
          </a:lstStyle>
          <a:p>
            <a:pPr eaLnBrk="1" hangingPunct="1">
              <a:lnSpc>
                <a:spcPct val="100000"/>
              </a:lnSpc>
              <a:spcBef>
                <a:spcPct val="0"/>
              </a:spcBef>
              <a:buClrTx/>
              <a:buSzTx/>
              <a:buFontTx/>
              <a:buNone/>
            </a:pPr>
            <a:fld id="{DC9F64EC-7A04-4688-A5F8-82C64D91D1CD}" type="slidenum">
              <a:rPr lang="en-US" sz="1800">
                <a:solidFill>
                  <a:prstClr val="black"/>
                </a:solidFill>
                <a:latin typeface="Arial" pitchFamily="34" charset="0"/>
              </a:rPr>
              <a:pPr eaLnBrk="1" hangingPunct="1">
                <a:lnSpc>
                  <a:spcPct val="100000"/>
                </a:lnSpc>
                <a:spcBef>
                  <a:spcPct val="0"/>
                </a:spcBef>
                <a:buClrTx/>
                <a:buSzTx/>
                <a:buFontTx/>
                <a:buNone/>
              </a:pPr>
              <a:t>‹#›</a:t>
            </a:fld>
            <a:endParaRPr lang="en-US" sz="1800">
              <a:solidFill>
                <a:prstClr val="black"/>
              </a:solidFill>
              <a:latin typeface="Arial" pitchFamily="34" charset="0"/>
            </a:endParaRPr>
          </a:p>
        </p:txBody>
      </p:sp>
    </p:spTree>
    <p:extLst>
      <p:ext uri="{BB962C8B-B14F-4D97-AF65-F5344CB8AC3E}">
        <p14:creationId xmlns:p14="http://schemas.microsoft.com/office/powerpoint/2010/main" val="4243216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b="0"/>
            </a:lvl1pPr>
          </a:lstStyle>
          <a:p>
            <a:pPr eaLnBrk="1" hangingPunct="1">
              <a:lnSpc>
                <a:spcPct val="100000"/>
              </a:lnSpc>
              <a:spcBef>
                <a:spcPct val="0"/>
              </a:spcBef>
              <a:buClrTx/>
              <a:buSzTx/>
              <a:buFontTx/>
              <a:buNone/>
            </a:pPr>
            <a:fld id="{53710F2D-2D92-4269-B6DF-F97B3A8CA351}" type="datetimeFigureOut">
              <a:rPr lang="en-US" sz="1800">
                <a:solidFill>
                  <a:prstClr val="black"/>
                </a:solidFill>
                <a:latin typeface="Arial" pitchFamily="34" charset="0"/>
              </a:rPr>
              <a:pPr eaLnBrk="1" hangingPunct="1">
                <a:lnSpc>
                  <a:spcPct val="100000"/>
                </a:lnSpc>
                <a:spcBef>
                  <a:spcPct val="0"/>
                </a:spcBef>
                <a:buClrTx/>
                <a:buSzTx/>
                <a:buFontTx/>
                <a:buNone/>
              </a:pPr>
              <a:t>1/18/2017</a:t>
            </a:fld>
            <a:endParaRPr lang="en-US" sz="1800">
              <a:solidFill>
                <a:prstClr val="black"/>
              </a:solidFill>
              <a:latin typeface="Arial" pitchFamily="34"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b="0"/>
            </a:lvl1pPr>
          </a:lstStyle>
          <a:p>
            <a:pPr eaLnBrk="1" hangingPunct="1">
              <a:lnSpc>
                <a:spcPct val="100000"/>
              </a:lnSpc>
              <a:spcBef>
                <a:spcPct val="0"/>
              </a:spcBef>
              <a:buClrTx/>
              <a:buSzTx/>
              <a:buFontTx/>
              <a:buNone/>
            </a:pPr>
            <a:endParaRPr lang="en-US" sz="1800">
              <a:solidFill>
                <a:prstClr val="black"/>
              </a:solidFill>
              <a:latin typeface="Arial" pitchFamily="34"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b="0"/>
            </a:lvl1pPr>
          </a:lstStyle>
          <a:p>
            <a:pPr eaLnBrk="1" hangingPunct="1">
              <a:lnSpc>
                <a:spcPct val="100000"/>
              </a:lnSpc>
              <a:spcBef>
                <a:spcPct val="0"/>
              </a:spcBef>
              <a:buClrTx/>
              <a:buSzTx/>
              <a:buFontTx/>
              <a:buNone/>
            </a:pPr>
            <a:fld id="{9608674D-FEF0-4E42-89B9-4D402CEE5646}" type="slidenum">
              <a:rPr lang="en-US" sz="1800">
                <a:solidFill>
                  <a:prstClr val="black"/>
                </a:solidFill>
                <a:latin typeface="Arial" pitchFamily="34" charset="0"/>
              </a:rPr>
              <a:pPr eaLnBrk="1" hangingPunct="1">
                <a:lnSpc>
                  <a:spcPct val="100000"/>
                </a:lnSpc>
                <a:spcBef>
                  <a:spcPct val="0"/>
                </a:spcBef>
                <a:buClrTx/>
                <a:buSzTx/>
                <a:buFontTx/>
                <a:buNone/>
              </a:pPr>
              <a:t>‹#›</a:t>
            </a:fld>
            <a:endParaRPr lang="en-US" sz="1800">
              <a:solidFill>
                <a:prstClr val="black"/>
              </a:solidFill>
              <a:latin typeface="Arial" pitchFamily="34" charset="0"/>
            </a:endParaRPr>
          </a:p>
        </p:txBody>
      </p:sp>
    </p:spTree>
    <p:extLst>
      <p:ext uri="{BB962C8B-B14F-4D97-AF65-F5344CB8AC3E}">
        <p14:creationId xmlns:p14="http://schemas.microsoft.com/office/powerpoint/2010/main" val="1342748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b="0"/>
            </a:lvl1pPr>
          </a:lstStyle>
          <a:p>
            <a:pPr eaLnBrk="1" hangingPunct="1">
              <a:lnSpc>
                <a:spcPct val="100000"/>
              </a:lnSpc>
              <a:spcBef>
                <a:spcPct val="0"/>
              </a:spcBef>
              <a:buClrTx/>
              <a:buSzTx/>
              <a:buFontTx/>
              <a:buNone/>
            </a:pPr>
            <a:fld id="{6C50B0F8-54F3-4C55-A195-D5B24268B823}" type="datetimeFigureOut">
              <a:rPr lang="en-US" sz="1800">
                <a:solidFill>
                  <a:prstClr val="black"/>
                </a:solidFill>
                <a:latin typeface="Arial" pitchFamily="34" charset="0"/>
              </a:rPr>
              <a:pPr eaLnBrk="1" hangingPunct="1">
                <a:lnSpc>
                  <a:spcPct val="100000"/>
                </a:lnSpc>
                <a:spcBef>
                  <a:spcPct val="0"/>
                </a:spcBef>
                <a:buClrTx/>
                <a:buSzTx/>
                <a:buFontTx/>
                <a:buNone/>
              </a:pPr>
              <a:t>1/18/2017</a:t>
            </a:fld>
            <a:endParaRPr lang="en-US" sz="1800">
              <a:solidFill>
                <a:prstClr val="black"/>
              </a:solidFill>
              <a:latin typeface="Arial" pitchFamily="34"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b="0"/>
            </a:lvl1pPr>
          </a:lstStyle>
          <a:p>
            <a:pPr eaLnBrk="1" hangingPunct="1">
              <a:lnSpc>
                <a:spcPct val="100000"/>
              </a:lnSpc>
              <a:spcBef>
                <a:spcPct val="0"/>
              </a:spcBef>
              <a:buClrTx/>
              <a:buSzTx/>
              <a:buFontTx/>
              <a:buNone/>
            </a:pPr>
            <a:endParaRPr lang="en-US" sz="1800">
              <a:solidFill>
                <a:prstClr val="black"/>
              </a:solidFill>
              <a:latin typeface="Arial" pitchFamily="34"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b="0"/>
            </a:lvl1pPr>
          </a:lstStyle>
          <a:p>
            <a:pPr eaLnBrk="1" hangingPunct="1">
              <a:lnSpc>
                <a:spcPct val="100000"/>
              </a:lnSpc>
              <a:spcBef>
                <a:spcPct val="0"/>
              </a:spcBef>
              <a:buClrTx/>
              <a:buSzTx/>
              <a:buFontTx/>
              <a:buNone/>
            </a:pPr>
            <a:fld id="{0E49E829-183C-4629-A25E-9F8A8BFB7108}" type="slidenum">
              <a:rPr lang="en-US" sz="1800">
                <a:solidFill>
                  <a:prstClr val="black"/>
                </a:solidFill>
                <a:latin typeface="Arial" pitchFamily="34" charset="0"/>
              </a:rPr>
              <a:pPr eaLnBrk="1" hangingPunct="1">
                <a:lnSpc>
                  <a:spcPct val="100000"/>
                </a:lnSpc>
                <a:spcBef>
                  <a:spcPct val="0"/>
                </a:spcBef>
                <a:buClrTx/>
                <a:buSzTx/>
                <a:buFontTx/>
                <a:buNone/>
              </a:pPr>
              <a:t>‹#›</a:t>
            </a:fld>
            <a:endParaRPr lang="en-US" sz="1800">
              <a:solidFill>
                <a:prstClr val="black"/>
              </a:solidFill>
              <a:latin typeface="Arial" pitchFamily="34" charset="0"/>
            </a:endParaRPr>
          </a:p>
        </p:txBody>
      </p:sp>
    </p:spTree>
    <p:extLst>
      <p:ext uri="{BB962C8B-B14F-4D97-AF65-F5344CB8AC3E}">
        <p14:creationId xmlns:p14="http://schemas.microsoft.com/office/powerpoint/2010/main" val="402037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b="0"/>
            </a:lvl1pPr>
          </a:lstStyle>
          <a:p>
            <a:pPr eaLnBrk="1" hangingPunct="1">
              <a:lnSpc>
                <a:spcPct val="100000"/>
              </a:lnSpc>
              <a:spcBef>
                <a:spcPct val="0"/>
              </a:spcBef>
              <a:buClrTx/>
              <a:buSzTx/>
              <a:buFontTx/>
              <a:buNone/>
            </a:pPr>
            <a:fld id="{DB0286DB-03A1-4C8D-9824-7E1DCFF6EC7E}" type="datetimeFigureOut">
              <a:rPr lang="en-US" sz="1800">
                <a:solidFill>
                  <a:prstClr val="black"/>
                </a:solidFill>
                <a:latin typeface="Arial" pitchFamily="34" charset="0"/>
              </a:rPr>
              <a:pPr eaLnBrk="1" hangingPunct="1">
                <a:lnSpc>
                  <a:spcPct val="100000"/>
                </a:lnSpc>
                <a:spcBef>
                  <a:spcPct val="0"/>
                </a:spcBef>
                <a:buClrTx/>
                <a:buSzTx/>
                <a:buFontTx/>
                <a:buNone/>
              </a:pPr>
              <a:t>1/18/2017</a:t>
            </a:fld>
            <a:endParaRPr lang="en-US" sz="1800">
              <a:solidFill>
                <a:prstClr val="black"/>
              </a:solidFill>
              <a:latin typeface="Arial" pitchFamily="34"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b="0"/>
            </a:lvl1pPr>
          </a:lstStyle>
          <a:p>
            <a:pPr eaLnBrk="1" hangingPunct="1">
              <a:lnSpc>
                <a:spcPct val="100000"/>
              </a:lnSpc>
              <a:spcBef>
                <a:spcPct val="0"/>
              </a:spcBef>
              <a:buClrTx/>
              <a:buSzTx/>
              <a:buFontTx/>
              <a:buNone/>
            </a:pPr>
            <a:endParaRPr lang="en-US" sz="1800">
              <a:solidFill>
                <a:prstClr val="black"/>
              </a:solidFill>
              <a:latin typeface="Arial" pitchFamily="34"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b="0"/>
            </a:lvl1pPr>
          </a:lstStyle>
          <a:p>
            <a:pPr eaLnBrk="1" hangingPunct="1">
              <a:lnSpc>
                <a:spcPct val="100000"/>
              </a:lnSpc>
              <a:spcBef>
                <a:spcPct val="0"/>
              </a:spcBef>
              <a:buClrTx/>
              <a:buSzTx/>
              <a:buFontTx/>
              <a:buNone/>
            </a:pPr>
            <a:fld id="{842699E6-C5C7-491D-B8FB-6CB9E10B5A25}" type="slidenum">
              <a:rPr lang="en-US" sz="1800">
                <a:solidFill>
                  <a:prstClr val="black"/>
                </a:solidFill>
                <a:latin typeface="Arial" pitchFamily="34" charset="0"/>
              </a:rPr>
              <a:pPr eaLnBrk="1" hangingPunct="1">
                <a:lnSpc>
                  <a:spcPct val="100000"/>
                </a:lnSpc>
                <a:spcBef>
                  <a:spcPct val="0"/>
                </a:spcBef>
                <a:buClrTx/>
                <a:buSzTx/>
                <a:buFontTx/>
                <a:buNone/>
              </a:pPr>
              <a:t>‹#›</a:t>
            </a:fld>
            <a:endParaRPr lang="en-US" sz="1800">
              <a:solidFill>
                <a:prstClr val="black"/>
              </a:solidFill>
              <a:latin typeface="Arial" pitchFamily="34" charset="0"/>
            </a:endParaRPr>
          </a:p>
        </p:txBody>
      </p:sp>
    </p:spTree>
    <p:extLst>
      <p:ext uri="{BB962C8B-B14F-4D97-AF65-F5344CB8AC3E}">
        <p14:creationId xmlns:p14="http://schemas.microsoft.com/office/powerpoint/2010/main" val="2243990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b="0"/>
            </a:lvl1pPr>
          </a:lstStyle>
          <a:p>
            <a:pPr eaLnBrk="1" hangingPunct="1">
              <a:lnSpc>
                <a:spcPct val="100000"/>
              </a:lnSpc>
              <a:spcBef>
                <a:spcPct val="0"/>
              </a:spcBef>
              <a:buClrTx/>
              <a:buSzTx/>
              <a:buFontTx/>
              <a:buNone/>
            </a:pPr>
            <a:fld id="{860F1B07-2926-40AC-B957-1CF7194CE5DB}" type="datetimeFigureOut">
              <a:rPr lang="en-US" sz="1800">
                <a:solidFill>
                  <a:prstClr val="black"/>
                </a:solidFill>
                <a:latin typeface="Arial" pitchFamily="34" charset="0"/>
              </a:rPr>
              <a:pPr eaLnBrk="1" hangingPunct="1">
                <a:lnSpc>
                  <a:spcPct val="100000"/>
                </a:lnSpc>
                <a:spcBef>
                  <a:spcPct val="0"/>
                </a:spcBef>
                <a:buClrTx/>
                <a:buSzTx/>
                <a:buFontTx/>
                <a:buNone/>
              </a:pPr>
              <a:t>1/18/2017</a:t>
            </a:fld>
            <a:endParaRPr lang="en-US" sz="1800">
              <a:solidFill>
                <a:prstClr val="black"/>
              </a:solidFill>
              <a:latin typeface="Arial" pitchFamily="34"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b="0"/>
            </a:lvl1pPr>
          </a:lstStyle>
          <a:p>
            <a:pPr eaLnBrk="1" hangingPunct="1">
              <a:lnSpc>
                <a:spcPct val="100000"/>
              </a:lnSpc>
              <a:spcBef>
                <a:spcPct val="0"/>
              </a:spcBef>
              <a:buClrTx/>
              <a:buSzTx/>
              <a:buFontTx/>
              <a:buNone/>
            </a:pPr>
            <a:endParaRPr lang="en-US" sz="1800">
              <a:solidFill>
                <a:prstClr val="black"/>
              </a:solidFill>
              <a:latin typeface="Arial" pitchFamily="34"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b="0"/>
            </a:lvl1pPr>
          </a:lstStyle>
          <a:p>
            <a:pPr eaLnBrk="1" hangingPunct="1">
              <a:lnSpc>
                <a:spcPct val="100000"/>
              </a:lnSpc>
              <a:spcBef>
                <a:spcPct val="0"/>
              </a:spcBef>
              <a:buClrTx/>
              <a:buSzTx/>
              <a:buFontTx/>
              <a:buNone/>
            </a:pPr>
            <a:fld id="{2C4E721C-D0CE-4D5D-BB08-B147B4686CCB}" type="slidenum">
              <a:rPr lang="en-US" sz="1800">
                <a:solidFill>
                  <a:prstClr val="black"/>
                </a:solidFill>
                <a:latin typeface="Arial" pitchFamily="34" charset="0"/>
              </a:rPr>
              <a:pPr eaLnBrk="1" hangingPunct="1">
                <a:lnSpc>
                  <a:spcPct val="100000"/>
                </a:lnSpc>
                <a:spcBef>
                  <a:spcPct val="0"/>
                </a:spcBef>
                <a:buClrTx/>
                <a:buSzTx/>
                <a:buFontTx/>
                <a:buNone/>
              </a:pPr>
              <a:t>‹#›</a:t>
            </a:fld>
            <a:endParaRPr lang="en-US" sz="1800">
              <a:solidFill>
                <a:prstClr val="black"/>
              </a:solidFill>
              <a:latin typeface="Arial" pitchFamily="34" charset="0"/>
            </a:endParaRPr>
          </a:p>
        </p:txBody>
      </p:sp>
    </p:spTree>
    <p:extLst>
      <p:ext uri="{BB962C8B-B14F-4D97-AF65-F5344CB8AC3E}">
        <p14:creationId xmlns:p14="http://schemas.microsoft.com/office/powerpoint/2010/main" val="1162144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b="0"/>
            </a:lvl1pPr>
          </a:lstStyle>
          <a:p>
            <a:pPr eaLnBrk="1" hangingPunct="1">
              <a:lnSpc>
                <a:spcPct val="100000"/>
              </a:lnSpc>
              <a:spcBef>
                <a:spcPct val="0"/>
              </a:spcBef>
              <a:buClrTx/>
              <a:buSzTx/>
              <a:buFontTx/>
              <a:buNone/>
            </a:pPr>
            <a:fld id="{42E8FD9C-5178-43E4-83F8-E7DCD8DE011D}" type="datetimeFigureOut">
              <a:rPr lang="en-US" sz="1800">
                <a:solidFill>
                  <a:prstClr val="black"/>
                </a:solidFill>
                <a:latin typeface="Arial" pitchFamily="34" charset="0"/>
              </a:rPr>
              <a:pPr eaLnBrk="1" hangingPunct="1">
                <a:lnSpc>
                  <a:spcPct val="100000"/>
                </a:lnSpc>
                <a:spcBef>
                  <a:spcPct val="0"/>
                </a:spcBef>
                <a:buClrTx/>
                <a:buSzTx/>
                <a:buFontTx/>
                <a:buNone/>
              </a:pPr>
              <a:t>1/18/2017</a:t>
            </a:fld>
            <a:endParaRPr lang="en-US" sz="1800">
              <a:solidFill>
                <a:prstClr val="black"/>
              </a:solidFill>
              <a:latin typeface="Arial" pitchFamily="34"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b="0"/>
            </a:lvl1pPr>
          </a:lstStyle>
          <a:p>
            <a:pPr eaLnBrk="1" hangingPunct="1">
              <a:lnSpc>
                <a:spcPct val="100000"/>
              </a:lnSpc>
              <a:spcBef>
                <a:spcPct val="0"/>
              </a:spcBef>
              <a:buClrTx/>
              <a:buSzTx/>
              <a:buFontTx/>
              <a:buNone/>
            </a:pPr>
            <a:endParaRPr lang="en-US" sz="1800">
              <a:solidFill>
                <a:prstClr val="black"/>
              </a:solidFill>
              <a:latin typeface="Arial" pitchFamily="34"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b="0"/>
            </a:lvl1pPr>
          </a:lstStyle>
          <a:p>
            <a:pPr eaLnBrk="1" hangingPunct="1">
              <a:lnSpc>
                <a:spcPct val="100000"/>
              </a:lnSpc>
              <a:spcBef>
                <a:spcPct val="0"/>
              </a:spcBef>
              <a:buClrTx/>
              <a:buSzTx/>
              <a:buFontTx/>
              <a:buNone/>
            </a:pPr>
            <a:fld id="{18CA1E64-2B20-4405-A852-304A5A9DB84F}" type="slidenum">
              <a:rPr lang="en-US" sz="1800">
                <a:solidFill>
                  <a:prstClr val="black"/>
                </a:solidFill>
                <a:latin typeface="Arial" pitchFamily="34" charset="0"/>
              </a:rPr>
              <a:pPr eaLnBrk="1" hangingPunct="1">
                <a:lnSpc>
                  <a:spcPct val="100000"/>
                </a:lnSpc>
                <a:spcBef>
                  <a:spcPct val="0"/>
                </a:spcBef>
                <a:buClrTx/>
                <a:buSzTx/>
                <a:buFontTx/>
                <a:buNone/>
              </a:pPr>
              <a:t>‹#›</a:t>
            </a:fld>
            <a:endParaRPr lang="en-US" sz="1800">
              <a:solidFill>
                <a:prstClr val="black"/>
              </a:solidFill>
              <a:latin typeface="Arial" pitchFamily="34" charset="0"/>
            </a:endParaRPr>
          </a:p>
        </p:txBody>
      </p:sp>
    </p:spTree>
    <p:extLst>
      <p:ext uri="{BB962C8B-B14F-4D97-AF65-F5344CB8AC3E}">
        <p14:creationId xmlns:p14="http://schemas.microsoft.com/office/powerpoint/2010/main" val="1145474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b="0"/>
            </a:lvl1pPr>
          </a:lstStyle>
          <a:p>
            <a:pPr eaLnBrk="1" hangingPunct="1">
              <a:lnSpc>
                <a:spcPct val="100000"/>
              </a:lnSpc>
              <a:spcBef>
                <a:spcPct val="0"/>
              </a:spcBef>
              <a:buClrTx/>
              <a:buSzTx/>
              <a:buFontTx/>
              <a:buNone/>
            </a:pPr>
            <a:fld id="{5FEA626C-B49D-4802-9728-5916A8B38CA4}" type="datetimeFigureOut">
              <a:rPr lang="en-US" sz="1800">
                <a:solidFill>
                  <a:prstClr val="black"/>
                </a:solidFill>
                <a:latin typeface="Arial" pitchFamily="34" charset="0"/>
              </a:rPr>
              <a:pPr eaLnBrk="1" hangingPunct="1">
                <a:lnSpc>
                  <a:spcPct val="100000"/>
                </a:lnSpc>
                <a:spcBef>
                  <a:spcPct val="0"/>
                </a:spcBef>
                <a:buClrTx/>
                <a:buSzTx/>
                <a:buFontTx/>
                <a:buNone/>
              </a:pPr>
              <a:t>1/18/2017</a:t>
            </a:fld>
            <a:endParaRPr lang="en-US" sz="1800">
              <a:solidFill>
                <a:prstClr val="black"/>
              </a:solidFill>
              <a:latin typeface="Arial" pitchFamily="34"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b="0"/>
            </a:lvl1pPr>
          </a:lstStyle>
          <a:p>
            <a:pPr eaLnBrk="1" hangingPunct="1">
              <a:lnSpc>
                <a:spcPct val="100000"/>
              </a:lnSpc>
              <a:spcBef>
                <a:spcPct val="0"/>
              </a:spcBef>
              <a:buClrTx/>
              <a:buSzTx/>
              <a:buFontTx/>
              <a:buNone/>
            </a:pPr>
            <a:endParaRPr lang="en-US" sz="1800">
              <a:solidFill>
                <a:prstClr val="black"/>
              </a:solidFill>
              <a:latin typeface="Arial" pitchFamily="34"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b="0"/>
            </a:lvl1pPr>
          </a:lstStyle>
          <a:p>
            <a:pPr eaLnBrk="1" hangingPunct="1">
              <a:lnSpc>
                <a:spcPct val="100000"/>
              </a:lnSpc>
              <a:spcBef>
                <a:spcPct val="0"/>
              </a:spcBef>
              <a:buClrTx/>
              <a:buSzTx/>
              <a:buFontTx/>
              <a:buNone/>
            </a:pPr>
            <a:fld id="{3150D145-B2EF-4871-A415-D64F74471799}" type="slidenum">
              <a:rPr lang="en-US" sz="1800">
                <a:solidFill>
                  <a:prstClr val="black"/>
                </a:solidFill>
                <a:latin typeface="Arial" pitchFamily="34" charset="0"/>
              </a:rPr>
              <a:pPr eaLnBrk="1" hangingPunct="1">
                <a:lnSpc>
                  <a:spcPct val="100000"/>
                </a:lnSpc>
                <a:spcBef>
                  <a:spcPct val="0"/>
                </a:spcBef>
                <a:buClrTx/>
                <a:buSzTx/>
                <a:buFontTx/>
                <a:buNone/>
              </a:pPr>
              <a:t>‹#›</a:t>
            </a:fld>
            <a:endParaRPr lang="en-US" sz="1800">
              <a:solidFill>
                <a:prstClr val="black"/>
              </a:solidFill>
              <a:latin typeface="Arial" pitchFamily="34" charset="0"/>
            </a:endParaRPr>
          </a:p>
        </p:txBody>
      </p:sp>
    </p:spTree>
    <p:extLst>
      <p:ext uri="{BB962C8B-B14F-4D97-AF65-F5344CB8AC3E}">
        <p14:creationId xmlns:p14="http://schemas.microsoft.com/office/powerpoint/2010/main" val="3481541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background 5.pn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76200"/>
            <a:ext cx="7315200" cy="868363"/>
          </a:xfrm>
          <a:prstGeom prst="rect">
            <a:avLst/>
          </a:prstGeom>
          <a:effectLst>
            <a:outerShdw blurRad="50800" dist="38100" dir="2700000" algn="tl" rotWithShape="0">
              <a:srgbClr val="000000">
                <a:alpha val="43000"/>
              </a:srgbClr>
            </a:outerShdw>
          </a:effectLst>
        </p:spPr>
        <p:txBody>
          <a:bodyPr vert="horz" wrap="square" lIns="0" tIns="0" rIns="0" bIns="0" numCol="1" anchor="ctr" anchorCtr="0" compatLnSpc="1">
            <a:prstTxWarp prst="textNoShape">
              <a:avLst/>
            </a:prstTxWarp>
            <a:noAutofit/>
          </a:bodyPr>
          <a:lstStyle/>
          <a:p>
            <a:pPr lvl="0"/>
            <a:r>
              <a:rPr lang="en-US" smtClean="0"/>
              <a:t>Click to edit Master title style</a:t>
            </a:r>
          </a:p>
        </p:txBody>
      </p:sp>
      <p:sp>
        <p:nvSpPr>
          <p:cNvPr id="1028" name="Text Placeholder 2"/>
          <p:cNvSpPr>
            <a:spLocks noGrp="1"/>
          </p:cNvSpPr>
          <p:nvPr>
            <p:ph type="body" idx="1"/>
          </p:nvPr>
        </p:nvSpPr>
        <p:spPr bwMode="auto">
          <a:xfrm>
            <a:off x="457200" y="13716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TextBox 13"/>
          <p:cNvSpPr txBox="1">
            <a:spLocks noChangeArrowheads="1"/>
          </p:cNvSpPr>
          <p:nvPr userDrawn="1"/>
        </p:nvSpPr>
        <p:spPr bwMode="auto">
          <a:xfrm>
            <a:off x="457200" y="6553200"/>
            <a:ext cx="1676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Rockwell"/>
              </a:defRPr>
            </a:lvl1pPr>
            <a:lvl2pPr marL="742950" indent="-285750" eaLnBrk="0" hangingPunct="0">
              <a:defRPr>
                <a:solidFill>
                  <a:schemeClr val="tx1"/>
                </a:solidFill>
                <a:latin typeface="Rockwell"/>
              </a:defRPr>
            </a:lvl2pPr>
            <a:lvl3pPr marL="1143000" indent="-228600" eaLnBrk="0" hangingPunct="0">
              <a:defRPr>
                <a:solidFill>
                  <a:schemeClr val="tx1"/>
                </a:solidFill>
                <a:latin typeface="Rockwell"/>
              </a:defRPr>
            </a:lvl3pPr>
            <a:lvl4pPr marL="1600200" indent="-228600" eaLnBrk="0" hangingPunct="0">
              <a:defRPr>
                <a:solidFill>
                  <a:schemeClr val="tx1"/>
                </a:solidFill>
                <a:latin typeface="Rockwell"/>
              </a:defRPr>
            </a:lvl4pPr>
            <a:lvl5pPr marL="2057400" indent="-228600" eaLnBrk="0" hangingPunct="0">
              <a:defRPr>
                <a:solidFill>
                  <a:schemeClr val="tx1"/>
                </a:solidFill>
                <a:latin typeface="Rockwell"/>
              </a:defRPr>
            </a:lvl5pPr>
            <a:lvl6pPr marL="2514600" indent="-228600" defTabSz="457200" eaLnBrk="0" fontAlgn="base" hangingPunct="0">
              <a:spcBef>
                <a:spcPct val="0"/>
              </a:spcBef>
              <a:spcAft>
                <a:spcPct val="0"/>
              </a:spcAft>
              <a:defRPr>
                <a:solidFill>
                  <a:schemeClr val="tx1"/>
                </a:solidFill>
                <a:latin typeface="Rockwell"/>
              </a:defRPr>
            </a:lvl6pPr>
            <a:lvl7pPr marL="2971800" indent="-228600" defTabSz="457200" eaLnBrk="0" fontAlgn="base" hangingPunct="0">
              <a:spcBef>
                <a:spcPct val="0"/>
              </a:spcBef>
              <a:spcAft>
                <a:spcPct val="0"/>
              </a:spcAft>
              <a:defRPr>
                <a:solidFill>
                  <a:schemeClr val="tx1"/>
                </a:solidFill>
                <a:latin typeface="Rockwell"/>
              </a:defRPr>
            </a:lvl7pPr>
            <a:lvl8pPr marL="3429000" indent="-228600" defTabSz="457200" eaLnBrk="0" fontAlgn="base" hangingPunct="0">
              <a:spcBef>
                <a:spcPct val="0"/>
              </a:spcBef>
              <a:spcAft>
                <a:spcPct val="0"/>
              </a:spcAft>
              <a:defRPr>
                <a:solidFill>
                  <a:schemeClr val="tx1"/>
                </a:solidFill>
                <a:latin typeface="Rockwell"/>
              </a:defRPr>
            </a:lvl8pPr>
            <a:lvl9pPr marL="3886200" indent="-228600" defTabSz="457200" eaLnBrk="0" fontAlgn="base" hangingPunct="0">
              <a:spcBef>
                <a:spcPct val="0"/>
              </a:spcBef>
              <a:spcAft>
                <a:spcPct val="0"/>
              </a:spcAft>
              <a:defRPr>
                <a:solidFill>
                  <a:schemeClr val="tx1"/>
                </a:solidFill>
                <a:latin typeface="Rockwell"/>
              </a:defRPr>
            </a:lvl9pPr>
          </a:lstStyle>
          <a:p>
            <a:pPr defTabSz="457200" eaLnBrk="1" hangingPunct="1">
              <a:lnSpc>
                <a:spcPct val="100000"/>
              </a:lnSpc>
              <a:spcBef>
                <a:spcPct val="0"/>
              </a:spcBef>
              <a:buClrTx/>
              <a:buSzTx/>
              <a:buFontTx/>
              <a:buNone/>
              <a:defRPr/>
            </a:pPr>
            <a:r>
              <a:rPr lang="en-US" sz="800" smtClean="0">
                <a:solidFill>
                  <a:srgbClr val="595959"/>
                </a:solidFill>
                <a:latin typeface="Arial" pitchFamily="34" charset="0"/>
                <a:cs typeface="Arial" pitchFamily="34" charset="0"/>
              </a:rPr>
              <a:t>© 2011 U.S. Soccer</a:t>
            </a:r>
          </a:p>
        </p:txBody>
      </p:sp>
      <p:sp>
        <p:nvSpPr>
          <p:cNvPr id="1030" name="TextBox 14"/>
          <p:cNvSpPr txBox="1">
            <a:spLocks noChangeArrowheads="1"/>
          </p:cNvSpPr>
          <p:nvPr userDrawn="1"/>
        </p:nvSpPr>
        <p:spPr bwMode="auto">
          <a:xfrm>
            <a:off x="8229600" y="6553200"/>
            <a:ext cx="4572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Rockwell"/>
              </a:defRPr>
            </a:lvl1pPr>
            <a:lvl2pPr marL="742950" indent="-285750" eaLnBrk="0" hangingPunct="0">
              <a:defRPr>
                <a:solidFill>
                  <a:schemeClr val="tx1"/>
                </a:solidFill>
                <a:latin typeface="Rockwell"/>
              </a:defRPr>
            </a:lvl2pPr>
            <a:lvl3pPr marL="1143000" indent="-228600" eaLnBrk="0" hangingPunct="0">
              <a:defRPr>
                <a:solidFill>
                  <a:schemeClr val="tx1"/>
                </a:solidFill>
                <a:latin typeface="Rockwell"/>
              </a:defRPr>
            </a:lvl3pPr>
            <a:lvl4pPr marL="1600200" indent="-228600" eaLnBrk="0" hangingPunct="0">
              <a:defRPr>
                <a:solidFill>
                  <a:schemeClr val="tx1"/>
                </a:solidFill>
                <a:latin typeface="Rockwell"/>
              </a:defRPr>
            </a:lvl4pPr>
            <a:lvl5pPr marL="2057400" indent="-228600" eaLnBrk="0" hangingPunct="0">
              <a:defRPr>
                <a:solidFill>
                  <a:schemeClr val="tx1"/>
                </a:solidFill>
                <a:latin typeface="Rockwell"/>
              </a:defRPr>
            </a:lvl5pPr>
            <a:lvl6pPr marL="2514600" indent="-228600" defTabSz="457200" eaLnBrk="0" fontAlgn="base" hangingPunct="0">
              <a:spcBef>
                <a:spcPct val="0"/>
              </a:spcBef>
              <a:spcAft>
                <a:spcPct val="0"/>
              </a:spcAft>
              <a:defRPr>
                <a:solidFill>
                  <a:schemeClr val="tx1"/>
                </a:solidFill>
                <a:latin typeface="Rockwell"/>
              </a:defRPr>
            </a:lvl6pPr>
            <a:lvl7pPr marL="2971800" indent="-228600" defTabSz="457200" eaLnBrk="0" fontAlgn="base" hangingPunct="0">
              <a:spcBef>
                <a:spcPct val="0"/>
              </a:spcBef>
              <a:spcAft>
                <a:spcPct val="0"/>
              </a:spcAft>
              <a:defRPr>
                <a:solidFill>
                  <a:schemeClr val="tx1"/>
                </a:solidFill>
                <a:latin typeface="Rockwell"/>
              </a:defRPr>
            </a:lvl7pPr>
            <a:lvl8pPr marL="3429000" indent="-228600" defTabSz="457200" eaLnBrk="0" fontAlgn="base" hangingPunct="0">
              <a:spcBef>
                <a:spcPct val="0"/>
              </a:spcBef>
              <a:spcAft>
                <a:spcPct val="0"/>
              </a:spcAft>
              <a:defRPr>
                <a:solidFill>
                  <a:schemeClr val="tx1"/>
                </a:solidFill>
                <a:latin typeface="Rockwell"/>
              </a:defRPr>
            </a:lvl8pPr>
            <a:lvl9pPr marL="3886200" indent="-228600" defTabSz="457200" eaLnBrk="0" fontAlgn="base" hangingPunct="0">
              <a:spcBef>
                <a:spcPct val="0"/>
              </a:spcBef>
              <a:spcAft>
                <a:spcPct val="0"/>
              </a:spcAft>
              <a:defRPr>
                <a:solidFill>
                  <a:schemeClr val="tx1"/>
                </a:solidFill>
                <a:latin typeface="Rockwell"/>
              </a:defRPr>
            </a:lvl9pPr>
          </a:lstStyle>
          <a:p>
            <a:pPr algn="r" defTabSz="457200" eaLnBrk="1" hangingPunct="1">
              <a:lnSpc>
                <a:spcPct val="100000"/>
              </a:lnSpc>
              <a:spcBef>
                <a:spcPct val="0"/>
              </a:spcBef>
              <a:buClrTx/>
              <a:buSzTx/>
              <a:buFontTx/>
              <a:buNone/>
              <a:defRPr/>
            </a:pPr>
            <a:fld id="{D2C6E7C5-6ECE-4158-8EA6-ED3F4254E5AA}" type="slidenum">
              <a:rPr lang="en-US" sz="800" smtClean="0">
                <a:solidFill>
                  <a:srgbClr val="595959"/>
                </a:solidFill>
                <a:latin typeface="Arial" pitchFamily="34" charset="0"/>
                <a:cs typeface="Arial" pitchFamily="34" charset="0"/>
              </a:rPr>
              <a:pPr algn="r" defTabSz="457200" eaLnBrk="1" hangingPunct="1">
                <a:lnSpc>
                  <a:spcPct val="100000"/>
                </a:lnSpc>
                <a:spcBef>
                  <a:spcPct val="0"/>
                </a:spcBef>
                <a:buClrTx/>
                <a:buSzTx/>
                <a:buFontTx/>
                <a:buNone/>
                <a:defRPr/>
              </a:pPr>
              <a:t>‹#›</a:t>
            </a:fld>
            <a:endParaRPr lang="en-US" sz="800" smtClean="0">
              <a:solidFill>
                <a:srgbClr val="595959"/>
              </a:solidFill>
              <a:latin typeface="Arial" pitchFamily="34" charset="0"/>
              <a:cs typeface="Arial" pitchFamily="34" charset="0"/>
            </a:endParaRPr>
          </a:p>
        </p:txBody>
      </p:sp>
      <p:sp>
        <p:nvSpPr>
          <p:cNvPr id="1031" name="TextBox 11"/>
          <p:cNvSpPr txBox="1">
            <a:spLocks noChangeArrowheads="1"/>
          </p:cNvSpPr>
          <p:nvPr userDrawn="1"/>
        </p:nvSpPr>
        <p:spPr bwMode="auto">
          <a:xfrm>
            <a:off x="1676400" y="6553200"/>
            <a:ext cx="617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Rockwell"/>
              </a:defRPr>
            </a:lvl1pPr>
            <a:lvl2pPr marL="742950" indent="-285750" eaLnBrk="0" hangingPunct="0">
              <a:defRPr>
                <a:solidFill>
                  <a:schemeClr val="tx1"/>
                </a:solidFill>
                <a:latin typeface="Rockwell"/>
              </a:defRPr>
            </a:lvl2pPr>
            <a:lvl3pPr marL="1143000" indent="-228600" eaLnBrk="0" hangingPunct="0">
              <a:defRPr>
                <a:solidFill>
                  <a:schemeClr val="tx1"/>
                </a:solidFill>
                <a:latin typeface="Rockwell"/>
              </a:defRPr>
            </a:lvl3pPr>
            <a:lvl4pPr marL="1600200" indent="-228600" eaLnBrk="0" hangingPunct="0">
              <a:defRPr>
                <a:solidFill>
                  <a:schemeClr val="tx1"/>
                </a:solidFill>
                <a:latin typeface="Rockwell"/>
              </a:defRPr>
            </a:lvl4pPr>
            <a:lvl5pPr marL="2057400" indent="-228600" eaLnBrk="0" hangingPunct="0">
              <a:defRPr>
                <a:solidFill>
                  <a:schemeClr val="tx1"/>
                </a:solidFill>
                <a:latin typeface="Rockwell"/>
              </a:defRPr>
            </a:lvl5pPr>
            <a:lvl6pPr marL="2514600" indent="-228600" defTabSz="457200" eaLnBrk="0" fontAlgn="base" hangingPunct="0">
              <a:spcBef>
                <a:spcPct val="0"/>
              </a:spcBef>
              <a:spcAft>
                <a:spcPct val="0"/>
              </a:spcAft>
              <a:defRPr>
                <a:solidFill>
                  <a:schemeClr val="tx1"/>
                </a:solidFill>
                <a:latin typeface="Rockwell"/>
              </a:defRPr>
            </a:lvl6pPr>
            <a:lvl7pPr marL="2971800" indent="-228600" defTabSz="457200" eaLnBrk="0" fontAlgn="base" hangingPunct="0">
              <a:spcBef>
                <a:spcPct val="0"/>
              </a:spcBef>
              <a:spcAft>
                <a:spcPct val="0"/>
              </a:spcAft>
              <a:defRPr>
                <a:solidFill>
                  <a:schemeClr val="tx1"/>
                </a:solidFill>
                <a:latin typeface="Rockwell"/>
              </a:defRPr>
            </a:lvl7pPr>
            <a:lvl8pPr marL="3429000" indent="-228600" defTabSz="457200" eaLnBrk="0" fontAlgn="base" hangingPunct="0">
              <a:spcBef>
                <a:spcPct val="0"/>
              </a:spcBef>
              <a:spcAft>
                <a:spcPct val="0"/>
              </a:spcAft>
              <a:defRPr>
                <a:solidFill>
                  <a:schemeClr val="tx1"/>
                </a:solidFill>
                <a:latin typeface="Rockwell"/>
              </a:defRPr>
            </a:lvl8pPr>
            <a:lvl9pPr marL="3886200" indent="-228600" defTabSz="457200" eaLnBrk="0" fontAlgn="base" hangingPunct="0">
              <a:spcBef>
                <a:spcPct val="0"/>
              </a:spcBef>
              <a:spcAft>
                <a:spcPct val="0"/>
              </a:spcAft>
              <a:defRPr>
                <a:solidFill>
                  <a:schemeClr val="tx1"/>
                </a:solidFill>
                <a:latin typeface="Rockwell"/>
              </a:defRPr>
            </a:lvl9pPr>
          </a:lstStyle>
          <a:p>
            <a:pPr algn="ctr" defTabSz="457200" eaLnBrk="1" hangingPunct="1">
              <a:lnSpc>
                <a:spcPct val="100000"/>
              </a:lnSpc>
              <a:spcBef>
                <a:spcPct val="0"/>
              </a:spcBef>
              <a:buClrTx/>
              <a:buSzTx/>
              <a:buFontTx/>
              <a:buNone/>
              <a:defRPr/>
            </a:pPr>
            <a:r>
              <a:rPr lang="en-US" sz="800" smtClean="0">
                <a:solidFill>
                  <a:srgbClr val="595959"/>
                </a:solidFill>
                <a:latin typeface="Arial" pitchFamily="34" charset="0"/>
                <a:cs typeface="Arial" pitchFamily="34" charset="0"/>
              </a:rPr>
              <a:t>CONFIDENTIAL– Not to be shared without U.S. Soccer approval</a:t>
            </a:r>
          </a:p>
        </p:txBody>
      </p:sp>
      <p:cxnSp>
        <p:nvCxnSpPr>
          <p:cNvPr id="17" name="Straight Connector 16"/>
          <p:cNvCxnSpPr/>
          <p:nvPr userDrawn="1"/>
        </p:nvCxnSpPr>
        <p:spPr>
          <a:xfrm rot="10800000">
            <a:off x="457200" y="6477000"/>
            <a:ext cx="8229600" cy="1588"/>
          </a:xfrm>
          <a:prstGeom prst="line">
            <a:avLst/>
          </a:prstGeom>
          <a:ln w="9525" cap="rnd">
            <a:solidFill>
              <a:schemeClr val="tx1">
                <a:lumMod val="50000"/>
                <a:lumOff val="50000"/>
              </a:schemeClr>
            </a:solidFill>
            <a:prstDash val="solid"/>
          </a:ln>
          <a:effectLst/>
        </p:spPr>
        <p:style>
          <a:lnRef idx="2">
            <a:schemeClr val="accent1"/>
          </a:lnRef>
          <a:fillRef idx="0">
            <a:schemeClr val="accent1"/>
          </a:fillRef>
          <a:effectRef idx="1">
            <a:schemeClr val="accent1"/>
          </a:effectRef>
          <a:fontRef idx="minor">
            <a:schemeClr val="tx1"/>
          </a:fontRef>
        </p:style>
      </p:cxnSp>
      <p:pic>
        <p:nvPicPr>
          <p:cNvPr id="1033" name="Picture 14" descr="Referee Program.pn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907338" y="38100"/>
            <a:ext cx="9318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457200" rtl="0" eaLnBrk="0" fontAlgn="base" hangingPunct="0">
        <a:spcBef>
          <a:spcPct val="0"/>
        </a:spcBef>
        <a:spcAft>
          <a:spcPct val="0"/>
        </a:spcAft>
        <a:defRPr sz="3200" kern="1200">
          <a:solidFill>
            <a:schemeClr val="bg1"/>
          </a:solidFill>
          <a:latin typeface="Arial" pitchFamily="34" charset="0"/>
          <a:ea typeface="Rockwell"/>
          <a:cs typeface="Rockwell"/>
        </a:defRPr>
      </a:lvl1pPr>
      <a:lvl2pPr algn="l" defTabSz="457200" rtl="0" eaLnBrk="0" fontAlgn="base" hangingPunct="0">
        <a:spcBef>
          <a:spcPct val="0"/>
        </a:spcBef>
        <a:spcAft>
          <a:spcPct val="0"/>
        </a:spcAft>
        <a:defRPr sz="3200">
          <a:solidFill>
            <a:schemeClr val="bg1"/>
          </a:solidFill>
          <a:latin typeface="Arial" pitchFamily="34" charset="0"/>
          <a:ea typeface="Rockwell"/>
          <a:cs typeface="Rockwell"/>
        </a:defRPr>
      </a:lvl2pPr>
      <a:lvl3pPr algn="l" defTabSz="457200" rtl="0" eaLnBrk="0" fontAlgn="base" hangingPunct="0">
        <a:spcBef>
          <a:spcPct val="0"/>
        </a:spcBef>
        <a:spcAft>
          <a:spcPct val="0"/>
        </a:spcAft>
        <a:defRPr sz="3200">
          <a:solidFill>
            <a:schemeClr val="bg1"/>
          </a:solidFill>
          <a:latin typeface="Arial" pitchFamily="34" charset="0"/>
          <a:ea typeface="Rockwell"/>
          <a:cs typeface="Rockwell"/>
        </a:defRPr>
      </a:lvl3pPr>
      <a:lvl4pPr algn="l" defTabSz="457200" rtl="0" eaLnBrk="0" fontAlgn="base" hangingPunct="0">
        <a:spcBef>
          <a:spcPct val="0"/>
        </a:spcBef>
        <a:spcAft>
          <a:spcPct val="0"/>
        </a:spcAft>
        <a:defRPr sz="3200">
          <a:solidFill>
            <a:schemeClr val="bg1"/>
          </a:solidFill>
          <a:latin typeface="Arial" pitchFamily="34" charset="0"/>
          <a:ea typeface="Rockwell"/>
          <a:cs typeface="Rockwell"/>
        </a:defRPr>
      </a:lvl4pPr>
      <a:lvl5pPr algn="l" defTabSz="457200" rtl="0" eaLnBrk="0" fontAlgn="base" hangingPunct="0">
        <a:spcBef>
          <a:spcPct val="0"/>
        </a:spcBef>
        <a:spcAft>
          <a:spcPct val="0"/>
        </a:spcAft>
        <a:defRPr sz="3200">
          <a:solidFill>
            <a:schemeClr val="bg1"/>
          </a:solidFill>
          <a:latin typeface="Arial" pitchFamily="34" charset="0"/>
          <a:ea typeface="Rockwell"/>
          <a:cs typeface="Rockwell"/>
        </a:defRPr>
      </a:lvl5pPr>
      <a:lvl6pPr marL="457200" algn="l" defTabSz="457200" rtl="0" fontAlgn="base">
        <a:spcBef>
          <a:spcPct val="0"/>
        </a:spcBef>
        <a:spcAft>
          <a:spcPct val="0"/>
        </a:spcAft>
        <a:defRPr sz="3200">
          <a:solidFill>
            <a:schemeClr val="bg1"/>
          </a:solidFill>
          <a:latin typeface="Rockwell"/>
          <a:ea typeface="Rockwell"/>
          <a:cs typeface="Rockwell"/>
        </a:defRPr>
      </a:lvl6pPr>
      <a:lvl7pPr marL="914400" algn="l" defTabSz="457200" rtl="0" fontAlgn="base">
        <a:spcBef>
          <a:spcPct val="0"/>
        </a:spcBef>
        <a:spcAft>
          <a:spcPct val="0"/>
        </a:spcAft>
        <a:defRPr sz="3200">
          <a:solidFill>
            <a:schemeClr val="bg1"/>
          </a:solidFill>
          <a:latin typeface="Rockwell"/>
          <a:ea typeface="Rockwell"/>
          <a:cs typeface="Rockwell"/>
        </a:defRPr>
      </a:lvl7pPr>
      <a:lvl8pPr marL="1371600" algn="l" defTabSz="457200" rtl="0" fontAlgn="base">
        <a:spcBef>
          <a:spcPct val="0"/>
        </a:spcBef>
        <a:spcAft>
          <a:spcPct val="0"/>
        </a:spcAft>
        <a:defRPr sz="3200">
          <a:solidFill>
            <a:schemeClr val="bg1"/>
          </a:solidFill>
          <a:latin typeface="Rockwell"/>
          <a:ea typeface="Rockwell"/>
          <a:cs typeface="Rockwell"/>
        </a:defRPr>
      </a:lvl8pPr>
      <a:lvl9pPr marL="1828800" algn="l" defTabSz="457200" rtl="0" fontAlgn="base">
        <a:spcBef>
          <a:spcPct val="0"/>
        </a:spcBef>
        <a:spcAft>
          <a:spcPct val="0"/>
        </a:spcAft>
        <a:defRPr sz="3200">
          <a:solidFill>
            <a:schemeClr val="bg1"/>
          </a:solidFill>
          <a:latin typeface="Rockwell"/>
          <a:ea typeface="Rockwell"/>
          <a:cs typeface="Rockwell"/>
        </a:defRPr>
      </a:lvl9pPr>
    </p:titleStyle>
    <p:bodyStyle>
      <a:lvl1pPr marL="342900" indent="-342900" algn="l" defTabSz="457200" rtl="0" eaLnBrk="0" fontAlgn="base" hangingPunct="0">
        <a:spcBef>
          <a:spcPct val="20000"/>
        </a:spcBef>
        <a:spcAft>
          <a:spcPct val="0"/>
        </a:spcAft>
        <a:buSzPct val="80000"/>
        <a:buFont typeface="Lucida Grande"/>
        <a:buChar char="»"/>
        <a:defRPr sz="2500" kern="1200">
          <a:solidFill>
            <a:srgbClr val="0D0D0D"/>
          </a:solidFill>
          <a:latin typeface="Arial"/>
          <a:ea typeface="+mn-ea"/>
          <a:cs typeface="Arial"/>
        </a:defRPr>
      </a:lvl1pPr>
      <a:lvl2pPr marL="742950" indent="-285750" algn="l" defTabSz="457200" rtl="0" eaLnBrk="0" fontAlgn="base" hangingPunct="0">
        <a:spcBef>
          <a:spcPct val="20000"/>
        </a:spcBef>
        <a:spcAft>
          <a:spcPct val="0"/>
        </a:spcAft>
        <a:buSzPct val="80000"/>
        <a:buFont typeface="Lucida Grande"/>
        <a:buChar char="»"/>
        <a:defRPr sz="2500" kern="1200">
          <a:solidFill>
            <a:srgbClr val="0D0D0D"/>
          </a:solidFill>
          <a:latin typeface="Arial"/>
          <a:ea typeface="+mn-ea"/>
          <a:cs typeface="Arial"/>
        </a:defRPr>
      </a:lvl2pPr>
      <a:lvl3pPr marL="1143000" indent="-228600" algn="l" defTabSz="457200" rtl="0" eaLnBrk="0" fontAlgn="base" hangingPunct="0">
        <a:spcBef>
          <a:spcPct val="20000"/>
        </a:spcBef>
        <a:spcAft>
          <a:spcPct val="0"/>
        </a:spcAft>
        <a:buSzPct val="80000"/>
        <a:buFont typeface="Lucida Grande"/>
        <a:buChar char="»"/>
        <a:defRPr sz="2500" kern="1200">
          <a:solidFill>
            <a:srgbClr val="0D0D0D"/>
          </a:solidFill>
          <a:latin typeface="Arial"/>
          <a:ea typeface="+mn-ea"/>
          <a:cs typeface="Arial"/>
        </a:defRPr>
      </a:lvl3pPr>
      <a:lvl4pPr marL="1600200" indent="-228600" algn="l" defTabSz="457200" rtl="0" eaLnBrk="0" fontAlgn="base" hangingPunct="0">
        <a:spcBef>
          <a:spcPct val="20000"/>
        </a:spcBef>
        <a:spcAft>
          <a:spcPct val="0"/>
        </a:spcAft>
        <a:buSzPct val="80000"/>
        <a:buFont typeface="Lucida Grande"/>
        <a:buChar char="»"/>
        <a:defRPr sz="2500" kern="1200">
          <a:solidFill>
            <a:srgbClr val="0D0D0D"/>
          </a:solidFill>
          <a:latin typeface="Arial"/>
          <a:ea typeface="+mn-ea"/>
          <a:cs typeface="Arial"/>
        </a:defRPr>
      </a:lvl4pPr>
      <a:lvl5pPr marL="2057400" indent="-228600" algn="l" defTabSz="457200" rtl="0" eaLnBrk="0" fontAlgn="base" hangingPunct="0">
        <a:spcBef>
          <a:spcPct val="20000"/>
        </a:spcBef>
        <a:spcAft>
          <a:spcPct val="0"/>
        </a:spcAft>
        <a:buSzPct val="80000"/>
        <a:buFont typeface="Lucida Grande"/>
        <a:buChar char="»"/>
        <a:defRPr sz="2500" kern="1200">
          <a:solidFill>
            <a:srgbClr val="0D0D0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5.emf"/><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p:cNvSpPr>
          <p:nvPr>
            <p:ph type="title" idx="4294967295"/>
          </p:nvPr>
        </p:nvSpPr>
        <p:spPr bwMode="auto">
          <a:xfrm>
            <a:off x="1676400" y="76200"/>
            <a:ext cx="63246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100000"/>
              </a:lnSpc>
              <a:spcBef>
                <a:spcPct val="50000"/>
              </a:spcBef>
            </a:pPr>
            <a:r>
              <a:rPr lang="en-US" sz="3600" dirty="0" smtClean="0">
                <a:latin typeface="Times" pitchFamily="18" charset="0"/>
              </a:rPr>
              <a:t>ENTRY LEVEL REFEREE TRAINING COURSE</a:t>
            </a:r>
            <a:endParaRPr lang="en-US" sz="4400" dirty="0">
              <a:latin typeface="Times" pitchFamily="18" charset="0"/>
            </a:endParaRPr>
          </a:p>
        </p:txBody>
      </p:sp>
      <p:sp>
        <p:nvSpPr>
          <p:cNvPr id="4" name="TextBox 3"/>
          <p:cNvSpPr txBox="1"/>
          <p:nvPr/>
        </p:nvSpPr>
        <p:spPr>
          <a:xfrm>
            <a:off x="7924800" y="6248400"/>
            <a:ext cx="1143000" cy="475579"/>
          </a:xfrm>
          <a:prstGeom prst="rect">
            <a:avLst/>
          </a:prstGeom>
          <a:noFill/>
        </p:spPr>
        <p:txBody>
          <a:bodyPr wrap="square" rtlCol="0">
            <a:spAutoFit/>
          </a:bodyPr>
          <a:lstStyle/>
          <a:p>
            <a:pPr algn="ctr">
              <a:buNone/>
            </a:pPr>
            <a:r>
              <a:rPr lang="en-US" sz="2000" dirty="0" smtClean="0"/>
              <a:t>2017</a:t>
            </a:r>
            <a:endParaRPr lang="en-US" sz="2000" dirty="0"/>
          </a:p>
        </p:txBody>
      </p:sp>
      <p:pic>
        <p:nvPicPr>
          <p:cNvPr id="6" name="Picture 2" descr="OhioSouthshirt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080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1300" y="0"/>
            <a:ext cx="1023257" cy="102325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3643" y="2240643"/>
            <a:ext cx="2864757" cy="286475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bwMode="auto">
          <a:xfrm>
            <a:off x="1676400" y="76200"/>
            <a:ext cx="63246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100000"/>
              </a:lnSpc>
              <a:spcBef>
                <a:spcPct val="50000"/>
              </a:spcBef>
            </a:pPr>
            <a:r>
              <a:rPr lang="en-US" sz="3600" dirty="0" smtClean="0">
                <a:latin typeface="Times" pitchFamily="18" charset="0"/>
              </a:rPr>
              <a:t>ENTRY LEVEL REFEREE TRAINING COURSE</a:t>
            </a:r>
            <a:endParaRPr lang="en-US" sz="4400" dirty="0">
              <a:latin typeface="Times" pitchFamily="18" charset="0"/>
            </a:endParaRPr>
          </a:p>
        </p:txBody>
      </p:sp>
      <p:sp>
        <p:nvSpPr>
          <p:cNvPr id="19" name="Text Box 4"/>
          <p:cNvSpPr txBox="1">
            <a:spLocks noChangeArrowheads="1"/>
          </p:cNvSpPr>
          <p:nvPr/>
        </p:nvSpPr>
        <p:spPr bwMode="auto">
          <a:xfrm>
            <a:off x="685800" y="1066800"/>
            <a:ext cx="7924800" cy="1009650"/>
          </a:xfrm>
          <a:prstGeom prst="rect">
            <a:avLst/>
          </a:prstGeom>
          <a:noFill/>
          <a:ln w="12700">
            <a:noFill/>
            <a:miter lim="800000"/>
            <a:headEnd type="none" w="sm" len="sm"/>
            <a:tailEnd type="none" w="sm" len="sm"/>
          </a:ln>
          <a:effectLst/>
        </p:spPr>
        <p:txBody>
          <a:bodyPr>
            <a:spAutoFit/>
          </a:bodyPr>
          <a:lstStyle/>
          <a:p>
            <a:pPr algn="ctr">
              <a:lnSpc>
                <a:spcPct val="100000"/>
              </a:lnSpc>
              <a:spcBef>
                <a:spcPct val="15000"/>
              </a:spcBef>
              <a:buClrTx/>
              <a:buSzTx/>
              <a:buFontTx/>
              <a:buNone/>
              <a:defRPr/>
            </a:pPr>
            <a:r>
              <a:rPr lang="en-US" sz="2800" dirty="0">
                <a:effectLst>
                  <a:outerShdw blurRad="38100" dist="38100" dir="2700000" algn="tl">
                    <a:srgbClr val="C0C0C0"/>
                  </a:outerShdw>
                </a:effectLst>
                <a:latin typeface="Arial" charset="0"/>
              </a:rPr>
              <a:t>USSF Soccer Referee Course</a:t>
            </a:r>
          </a:p>
          <a:p>
            <a:pPr algn="ctr">
              <a:lnSpc>
                <a:spcPct val="100000"/>
              </a:lnSpc>
              <a:spcBef>
                <a:spcPct val="15000"/>
              </a:spcBef>
              <a:buClrTx/>
              <a:buSzTx/>
              <a:buFontTx/>
              <a:buNone/>
              <a:defRPr/>
            </a:pPr>
            <a:r>
              <a:rPr lang="en-US" sz="2800" dirty="0">
                <a:effectLst>
                  <a:outerShdw blurRad="38100" dist="38100" dir="2700000" algn="tl">
                    <a:srgbClr val="C0C0C0"/>
                  </a:outerShdw>
                </a:effectLst>
                <a:latin typeface="Arial" charset="0"/>
              </a:rPr>
              <a:t>Breakdown of the </a:t>
            </a:r>
            <a:r>
              <a:rPr lang="en-US" sz="2800" dirty="0" smtClean="0">
                <a:effectLst>
                  <a:outerShdw blurRad="38100" dist="38100" dir="2700000" algn="tl">
                    <a:srgbClr val="C0C0C0"/>
                  </a:outerShdw>
                </a:effectLst>
                <a:latin typeface="Arial" charset="0"/>
              </a:rPr>
              <a:t>Laws – on-line</a:t>
            </a:r>
            <a:endParaRPr lang="en-US" sz="2800" dirty="0">
              <a:effectLst>
                <a:outerShdw blurRad="38100" dist="38100" dir="2700000" algn="tl">
                  <a:srgbClr val="C0C0C0"/>
                </a:outerShdw>
              </a:effectLst>
              <a:latin typeface="Arial" charset="0"/>
            </a:endParaRPr>
          </a:p>
        </p:txBody>
      </p:sp>
      <p:sp>
        <p:nvSpPr>
          <p:cNvPr id="21" name="Text Box 5"/>
          <p:cNvSpPr txBox="1">
            <a:spLocks noChangeArrowheads="1"/>
          </p:cNvSpPr>
          <p:nvPr/>
        </p:nvSpPr>
        <p:spPr bwMode="auto">
          <a:xfrm>
            <a:off x="304800" y="1899618"/>
            <a:ext cx="8458200" cy="4653582"/>
          </a:xfrm>
          <a:prstGeom prst="rect">
            <a:avLst/>
          </a:prstGeom>
          <a:noFill/>
          <a:ln w="12700">
            <a:noFill/>
            <a:miter lim="800000"/>
            <a:headEnd type="none" w="sm" len="sm"/>
            <a:tailEnd type="none" w="sm" len="sm"/>
          </a:ln>
        </p:spPr>
        <p:txBody>
          <a:bodyPr>
            <a:spAutoFit/>
          </a:bodyPr>
          <a:lstStyle/>
          <a:p>
            <a:pPr algn="ctr">
              <a:lnSpc>
                <a:spcPct val="100000"/>
              </a:lnSpc>
              <a:spcBef>
                <a:spcPct val="0"/>
              </a:spcBef>
              <a:buClrTx/>
              <a:buSzTx/>
              <a:buFontTx/>
              <a:buNone/>
            </a:pPr>
            <a:endParaRPr lang="en-US" sz="2400" dirty="0">
              <a:latin typeface="Arial" charset="0"/>
            </a:endParaRPr>
          </a:p>
          <a:p>
            <a:pPr>
              <a:lnSpc>
                <a:spcPct val="100000"/>
              </a:lnSpc>
              <a:spcBef>
                <a:spcPct val="0"/>
              </a:spcBef>
              <a:spcAft>
                <a:spcPts val="600"/>
              </a:spcAft>
              <a:buClrTx/>
              <a:buSzTx/>
              <a:buFontTx/>
              <a:buNone/>
            </a:pPr>
            <a:r>
              <a:rPr lang="en-US" sz="2400" dirty="0">
                <a:latin typeface="Arial" charset="0"/>
              </a:rPr>
              <a:t>What's Needed to Play</a:t>
            </a:r>
            <a:endParaRPr lang="en-US" sz="2400" b="0" dirty="0">
              <a:latin typeface="Arial" charset="0"/>
            </a:endParaRPr>
          </a:p>
          <a:p>
            <a:pPr lvl="1">
              <a:lnSpc>
                <a:spcPct val="100000"/>
              </a:lnSpc>
              <a:spcBef>
                <a:spcPct val="0"/>
              </a:spcBef>
              <a:spcAft>
                <a:spcPts val="600"/>
              </a:spcAft>
              <a:buClrTx/>
              <a:buSzTx/>
              <a:buFontTx/>
              <a:buNone/>
            </a:pPr>
            <a:r>
              <a:rPr lang="en-US" sz="2400" b="0" dirty="0">
                <a:latin typeface="Arial" charset="0"/>
              </a:rPr>
              <a:t>The Field, Ball, Players, Substitutes and Players' Equipment - Laws 1, 2, 3 and </a:t>
            </a:r>
            <a:r>
              <a:rPr lang="en-US" sz="2400" b="0" dirty="0" smtClean="0">
                <a:latin typeface="Arial" charset="0"/>
              </a:rPr>
              <a:t>4</a:t>
            </a:r>
          </a:p>
          <a:p>
            <a:pPr>
              <a:lnSpc>
                <a:spcPct val="100000"/>
              </a:lnSpc>
              <a:spcBef>
                <a:spcPct val="10000"/>
              </a:spcBef>
              <a:buClrTx/>
              <a:buSzTx/>
              <a:buFontTx/>
              <a:buNone/>
            </a:pPr>
            <a:r>
              <a:rPr lang="en-US" sz="2400" dirty="0" smtClean="0">
                <a:latin typeface="Arial" charset="0"/>
              </a:rPr>
              <a:t>How </a:t>
            </a:r>
            <a:r>
              <a:rPr lang="en-US" sz="2400" dirty="0">
                <a:latin typeface="Arial" charset="0"/>
              </a:rPr>
              <a:t>to Play the Game</a:t>
            </a:r>
          </a:p>
          <a:p>
            <a:pPr lvl="1">
              <a:lnSpc>
                <a:spcPct val="100000"/>
              </a:lnSpc>
              <a:spcBef>
                <a:spcPct val="0"/>
              </a:spcBef>
              <a:spcAft>
                <a:spcPts val="600"/>
              </a:spcAft>
              <a:buClrTx/>
              <a:buSzTx/>
              <a:buFontTx/>
              <a:buNone/>
            </a:pPr>
            <a:r>
              <a:rPr lang="en-US" sz="2400" b="0" dirty="0">
                <a:latin typeface="Arial" charset="0"/>
              </a:rPr>
              <a:t>Length of the Game, How the Game is started, stopped and re-started - Laws 7, </a:t>
            </a:r>
            <a:r>
              <a:rPr lang="en-US" sz="2400" b="0" dirty="0" smtClean="0">
                <a:latin typeface="Arial" charset="0"/>
              </a:rPr>
              <a:t>9</a:t>
            </a:r>
            <a:r>
              <a:rPr lang="en-US" sz="2400" b="0" dirty="0">
                <a:latin typeface="Arial" charset="0"/>
              </a:rPr>
              <a:t>, 10, </a:t>
            </a:r>
            <a:r>
              <a:rPr lang="en-US" sz="2400" b="0" dirty="0" smtClean="0">
                <a:latin typeface="Arial" charset="0"/>
              </a:rPr>
              <a:t>8, 13</a:t>
            </a:r>
            <a:r>
              <a:rPr lang="en-US" sz="2400" b="0" dirty="0">
                <a:latin typeface="Arial" charset="0"/>
              </a:rPr>
              <a:t>, 14, 15, 16 and </a:t>
            </a:r>
            <a:r>
              <a:rPr lang="en-US" sz="2400" b="0" dirty="0" smtClean="0">
                <a:latin typeface="Arial" charset="0"/>
              </a:rPr>
              <a:t>17</a:t>
            </a:r>
          </a:p>
          <a:p>
            <a:pPr>
              <a:lnSpc>
                <a:spcPct val="100000"/>
              </a:lnSpc>
              <a:spcBef>
                <a:spcPct val="10000"/>
              </a:spcBef>
              <a:buClrTx/>
              <a:buSzTx/>
              <a:buFontTx/>
              <a:buNone/>
            </a:pPr>
            <a:r>
              <a:rPr lang="en-US" sz="2400" dirty="0" smtClean="0">
                <a:latin typeface="Arial" charset="0"/>
              </a:rPr>
              <a:t>Dynamic Play</a:t>
            </a:r>
            <a:endParaRPr lang="en-US" sz="2400" dirty="0">
              <a:latin typeface="Arial" charset="0"/>
            </a:endParaRPr>
          </a:p>
          <a:p>
            <a:pPr marL="463550">
              <a:lnSpc>
                <a:spcPct val="100000"/>
              </a:lnSpc>
              <a:spcBef>
                <a:spcPct val="0"/>
              </a:spcBef>
              <a:spcAft>
                <a:spcPts val="600"/>
              </a:spcAft>
              <a:buClrTx/>
              <a:buSzTx/>
              <a:buFontTx/>
              <a:buNone/>
            </a:pPr>
            <a:r>
              <a:rPr lang="en-US" sz="2400" b="0" dirty="0" smtClean="0">
                <a:latin typeface="Arial" charset="0"/>
              </a:rPr>
              <a:t>Offside, Fouls and Misconduct – Laws 11 and 12</a:t>
            </a:r>
          </a:p>
          <a:p>
            <a:pPr>
              <a:lnSpc>
                <a:spcPct val="100000"/>
              </a:lnSpc>
              <a:spcBef>
                <a:spcPct val="0"/>
              </a:spcBef>
              <a:spcAft>
                <a:spcPts val="600"/>
              </a:spcAft>
              <a:buClrTx/>
              <a:buSzTx/>
              <a:buFontTx/>
              <a:buNone/>
            </a:pPr>
            <a:r>
              <a:rPr lang="en-US" sz="2400" dirty="0" smtClean="0">
                <a:latin typeface="Arial" charset="0"/>
              </a:rPr>
              <a:t>You’re in Charge Now</a:t>
            </a:r>
          </a:p>
          <a:p>
            <a:pPr marL="463550">
              <a:lnSpc>
                <a:spcPct val="100000"/>
              </a:lnSpc>
              <a:spcBef>
                <a:spcPct val="0"/>
              </a:spcBef>
              <a:buClrTx/>
              <a:buSzTx/>
              <a:buFontTx/>
              <a:buNone/>
            </a:pPr>
            <a:r>
              <a:rPr lang="en-US" sz="2400" b="0" dirty="0" smtClean="0">
                <a:latin typeface="Arial" charset="0"/>
              </a:rPr>
              <a:t>The Referee and Assistant Referee – Laws 5 and 6</a:t>
            </a:r>
            <a:endParaRPr lang="en-US" sz="2400" b="0" dirty="0">
              <a:latin typeface="Arial" charset="0"/>
            </a:endParaRPr>
          </a:p>
        </p:txBody>
      </p:sp>
      <p:pic>
        <p:nvPicPr>
          <p:cNvPr id="5" name="Picture 2" descr="OhioSouthshirt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080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1300" y="0"/>
            <a:ext cx="1023257" cy="1023257"/>
          </a:xfrm>
          <a:prstGeom prst="rect">
            <a:avLst/>
          </a:prstGeom>
        </p:spPr>
      </p:pic>
      <p:cxnSp>
        <p:nvCxnSpPr>
          <p:cNvPr id="7" name="Straight Connector 6"/>
          <p:cNvCxnSpPr/>
          <p:nvPr/>
        </p:nvCxnSpPr>
        <p:spPr>
          <a:xfrm>
            <a:off x="609600" y="1524000"/>
            <a:ext cx="7924800" cy="487680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bwMode="auto">
          <a:xfrm>
            <a:off x="1676400" y="76200"/>
            <a:ext cx="63246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100000"/>
              </a:lnSpc>
              <a:spcBef>
                <a:spcPct val="50000"/>
              </a:spcBef>
            </a:pPr>
            <a:r>
              <a:rPr lang="en-US" sz="3600" dirty="0" smtClean="0">
                <a:latin typeface="Times" pitchFamily="18" charset="0"/>
              </a:rPr>
              <a:t>ENTRY LEVEL REFEREE TRAINING COURSE</a:t>
            </a:r>
            <a:endParaRPr lang="en-US" sz="4400" dirty="0">
              <a:latin typeface="Times" pitchFamily="18" charset="0"/>
            </a:endParaRPr>
          </a:p>
        </p:txBody>
      </p:sp>
      <p:sp>
        <p:nvSpPr>
          <p:cNvPr id="5" name="Text Box 4"/>
          <p:cNvSpPr txBox="1">
            <a:spLocks noChangeArrowheads="1"/>
          </p:cNvSpPr>
          <p:nvPr/>
        </p:nvSpPr>
        <p:spPr bwMode="auto">
          <a:xfrm>
            <a:off x="304800" y="1047750"/>
            <a:ext cx="8458200" cy="1514261"/>
          </a:xfrm>
          <a:prstGeom prst="rect">
            <a:avLst/>
          </a:prstGeom>
          <a:noFill/>
          <a:ln w="12700">
            <a:noFill/>
            <a:miter lim="800000"/>
            <a:headEnd type="none" w="sm" len="sm"/>
            <a:tailEnd type="none" w="sm" len="sm"/>
          </a:ln>
          <a:effectLst/>
        </p:spPr>
        <p:txBody>
          <a:bodyPr wrap="square">
            <a:spAutoFit/>
          </a:bodyPr>
          <a:lstStyle/>
          <a:p>
            <a:pPr algn="ctr">
              <a:lnSpc>
                <a:spcPct val="100000"/>
              </a:lnSpc>
              <a:spcBef>
                <a:spcPct val="15000"/>
              </a:spcBef>
              <a:buClrTx/>
              <a:buSzTx/>
              <a:buFontTx/>
              <a:buNone/>
              <a:defRPr/>
            </a:pPr>
            <a:r>
              <a:rPr lang="en-US" sz="2800" dirty="0">
                <a:effectLst>
                  <a:outerShdw blurRad="38100" dist="38100" dir="2700000" algn="tl">
                    <a:srgbClr val="C0C0C0"/>
                  </a:outerShdw>
                </a:effectLst>
                <a:latin typeface="Arial" charset="0"/>
              </a:rPr>
              <a:t>USSF Soccer Referee Course</a:t>
            </a:r>
          </a:p>
          <a:p>
            <a:pPr algn="ctr">
              <a:lnSpc>
                <a:spcPct val="100000"/>
              </a:lnSpc>
              <a:spcBef>
                <a:spcPct val="15000"/>
              </a:spcBef>
              <a:buClrTx/>
              <a:buSzTx/>
              <a:buNone/>
              <a:defRPr/>
            </a:pPr>
            <a:r>
              <a:rPr lang="en-US" sz="2800" dirty="0" smtClean="0">
                <a:latin typeface="Arial" charset="0"/>
              </a:rPr>
              <a:t>3 - 3 hour class-room &amp; field instruction</a:t>
            </a:r>
          </a:p>
          <a:p>
            <a:pPr algn="ctr">
              <a:lnSpc>
                <a:spcPct val="100000"/>
              </a:lnSpc>
              <a:spcBef>
                <a:spcPct val="15000"/>
              </a:spcBef>
              <a:buClrTx/>
              <a:buSzTx/>
              <a:buFontTx/>
              <a:buNone/>
              <a:defRPr/>
            </a:pPr>
            <a:endParaRPr lang="en-US" sz="2800" dirty="0">
              <a:effectLst>
                <a:outerShdw blurRad="38100" dist="38100" dir="2700000" algn="tl">
                  <a:srgbClr val="C0C0C0"/>
                </a:outerShdw>
              </a:effectLst>
              <a:latin typeface="Arial" charset="0"/>
            </a:endParaRPr>
          </a:p>
        </p:txBody>
      </p:sp>
      <p:sp>
        <p:nvSpPr>
          <p:cNvPr id="6" name="Text Box 5"/>
          <p:cNvSpPr txBox="1">
            <a:spLocks noChangeArrowheads="1"/>
          </p:cNvSpPr>
          <p:nvPr/>
        </p:nvSpPr>
        <p:spPr bwMode="auto">
          <a:xfrm>
            <a:off x="304800" y="1981200"/>
            <a:ext cx="8458200" cy="4530471"/>
          </a:xfrm>
          <a:prstGeom prst="rect">
            <a:avLst/>
          </a:prstGeom>
          <a:noFill/>
          <a:ln w="12700">
            <a:noFill/>
            <a:miter lim="800000"/>
            <a:headEnd type="none" w="sm" len="sm"/>
            <a:tailEnd type="none" w="sm" len="sm"/>
          </a:ln>
        </p:spPr>
        <p:txBody>
          <a:bodyPr>
            <a:spAutoFit/>
          </a:bodyPr>
          <a:lstStyle/>
          <a:p>
            <a:pPr>
              <a:lnSpc>
                <a:spcPct val="100000"/>
              </a:lnSpc>
              <a:spcBef>
                <a:spcPct val="10000"/>
              </a:spcBef>
              <a:buClrTx/>
              <a:buSzTx/>
              <a:buFontTx/>
              <a:buNone/>
            </a:pPr>
            <a:r>
              <a:rPr lang="en-US" sz="2800" dirty="0" smtClean="0">
                <a:latin typeface="Arial" charset="0"/>
              </a:rPr>
              <a:t>Offside</a:t>
            </a:r>
            <a:endParaRPr lang="en-US" sz="2800" b="0" dirty="0">
              <a:latin typeface="Arial" charset="0"/>
            </a:endParaRPr>
          </a:p>
          <a:p>
            <a:pPr lvl="1">
              <a:lnSpc>
                <a:spcPct val="100000"/>
              </a:lnSpc>
              <a:spcBef>
                <a:spcPct val="0"/>
              </a:spcBef>
              <a:buClrTx/>
              <a:buSzTx/>
              <a:buFontTx/>
              <a:buNone/>
            </a:pPr>
            <a:r>
              <a:rPr lang="en-US" sz="2800" b="0" dirty="0">
                <a:latin typeface="Arial" charset="0"/>
              </a:rPr>
              <a:t>All about Offside - Law 11</a:t>
            </a:r>
          </a:p>
          <a:p>
            <a:pPr>
              <a:lnSpc>
                <a:spcPct val="100000"/>
              </a:lnSpc>
              <a:spcBef>
                <a:spcPct val="10000"/>
              </a:spcBef>
              <a:buClrTx/>
              <a:buSzTx/>
              <a:buFontTx/>
              <a:buNone/>
            </a:pPr>
            <a:r>
              <a:rPr lang="en-US" sz="2800" dirty="0">
                <a:latin typeface="Arial" charset="0"/>
              </a:rPr>
              <a:t>Things Players Do….</a:t>
            </a:r>
            <a:endParaRPr lang="en-US" sz="2800" b="0" dirty="0">
              <a:latin typeface="Arial" charset="0"/>
            </a:endParaRPr>
          </a:p>
          <a:p>
            <a:pPr lvl="1">
              <a:lnSpc>
                <a:spcPct val="100000"/>
              </a:lnSpc>
              <a:spcBef>
                <a:spcPct val="0"/>
              </a:spcBef>
              <a:buClrTx/>
              <a:buSzTx/>
              <a:buFontTx/>
              <a:buNone/>
            </a:pPr>
            <a:r>
              <a:rPr lang="en-US" sz="2800" b="0" dirty="0">
                <a:latin typeface="Arial" charset="0"/>
              </a:rPr>
              <a:t>Fouls and Punishment - </a:t>
            </a:r>
            <a:r>
              <a:rPr lang="en-US" sz="2800" b="0" dirty="0" smtClean="0">
                <a:latin typeface="Arial" charset="0"/>
              </a:rPr>
              <a:t>Law </a:t>
            </a:r>
            <a:r>
              <a:rPr lang="en-US" sz="2800" b="0" dirty="0">
                <a:latin typeface="Arial" charset="0"/>
              </a:rPr>
              <a:t>12</a:t>
            </a:r>
          </a:p>
          <a:p>
            <a:pPr>
              <a:lnSpc>
                <a:spcPct val="100000"/>
              </a:lnSpc>
              <a:spcBef>
                <a:spcPct val="10000"/>
              </a:spcBef>
              <a:buClrTx/>
              <a:buSzTx/>
              <a:buFontTx/>
              <a:buNone/>
            </a:pPr>
            <a:r>
              <a:rPr lang="en-US" sz="2800" dirty="0">
                <a:latin typeface="Arial" charset="0"/>
              </a:rPr>
              <a:t>You're In Charge Now</a:t>
            </a:r>
          </a:p>
          <a:p>
            <a:pPr lvl="1">
              <a:lnSpc>
                <a:spcPct val="100000"/>
              </a:lnSpc>
              <a:spcBef>
                <a:spcPct val="0"/>
              </a:spcBef>
              <a:buClrTx/>
              <a:buSzTx/>
              <a:buFontTx/>
              <a:buNone/>
            </a:pPr>
            <a:r>
              <a:rPr lang="en-US" sz="2800" b="0" dirty="0">
                <a:latin typeface="Arial" charset="0"/>
              </a:rPr>
              <a:t>Referee and Assistant Referee - Laws 5 and </a:t>
            </a:r>
            <a:r>
              <a:rPr lang="en-US" sz="2800" b="0" dirty="0" smtClean="0">
                <a:latin typeface="Arial" charset="0"/>
              </a:rPr>
              <a:t>6</a:t>
            </a:r>
          </a:p>
          <a:p>
            <a:pPr lvl="1">
              <a:lnSpc>
                <a:spcPct val="100000"/>
              </a:lnSpc>
              <a:spcBef>
                <a:spcPct val="0"/>
              </a:spcBef>
              <a:buClrTx/>
              <a:buSzTx/>
              <a:buFontTx/>
              <a:buNone/>
            </a:pPr>
            <a:r>
              <a:rPr lang="en-US" sz="2800" b="0" dirty="0" smtClean="0">
                <a:latin typeface="Arial" charset="0"/>
              </a:rPr>
              <a:t>Game Management &amp; Restarts</a:t>
            </a:r>
            <a:endParaRPr lang="en-US" sz="2800" b="0" dirty="0">
              <a:latin typeface="Arial" charset="0"/>
            </a:endParaRPr>
          </a:p>
          <a:p>
            <a:pPr>
              <a:lnSpc>
                <a:spcPct val="100000"/>
              </a:lnSpc>
              <a:spcBef>
                <a:spcPct val="10000"/>
              </a:spcBef>
              <a:buClrTx/>
              <a:buSzTx/>
              <a:buFontTx/>
              <a:buNone/>
            </a:pPr>
            <a:r>
              <a:rPr lang="en-US" sz="2800" dirty="0">
                <a:latin typeface="Arial" charset="0"/>
              </a:rPr>
              <a:t>Field Session</a:t>
            </a:r>
          </a:p>
          <a:p>
            <a:pPr lvl="1">
              <a:lnSpc>
                <a:spcPct val="100000"/>
              </a:lnSpc>
              <a:spcBef>
                <a:spcPct val="0"/>
              </a:spcBef>
              <a:buClrTx/>
              <a:buSzTx/>
              <a:buFontTx/>
              <a:buNone/>
            </a:pPr>
            <a:r>
              <a:rPr lang="en-US" sz="2800" b="0" dirty="0">
                <a:latin typeface="Arial" charset="0"/>
              </a:rPr>
              <a:t>Touchline, goal line, offside activities, Mechanics and </a:t>
            </a:r>
            <a:r>
              <a:rPr lang="en-US" sz="2800" b="0" dirty="0" smtClean="0">
                <a:latin typeface="Arial" charset="0"/>
              </a:rPr>
              <a:t>Signals</a:t>
            </a:r>
            <a:endParaRPr lang="en-US" sz="2800" b="0" dirty="0"/>
          </a:p>
        </p:txBody>
      </p:sp>
      <p:pic>
        <p:nvPicPr>
          <p:cNvPr id="7" name="Picture 2" descr="OhioSouthshirt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080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1300" y="0"/>
            <a:ext cx="1023257" cy="102325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bwMode="auto">
          <a:xfrm>
            <a:off x="1676400" y="76200"/>
            <a:ext cx="63246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100000"/>
              </a:lnSpc>
              <a:spcBef>
                <a:spcPct val="50000"/>
              </a:spcBef>
            </a:pPr>
            <a:r>
              <a:rPr lang="en-US" sz="3600" dirty="0" smtClean="0">
                <a:latin typeface="Times" pitchFamily="18" charset="0"/>
              </a:rPr>
              <a:t>ENTRY LEVEL REFEREE TRAINING COURSE</a:t>
            </a:r>
            <a:endParaRPr lang="en-US" sz="4400" dirty="0">
              <a:latin typeface="Times" pitchFamily="18" charset="0"/>
            </a:endParaRPr>
          </a:p>
        </p:txBody>
      </p:sp>
      <p:sp>
        <p:nvSpPr>
          <p:cNvPr id="8" name="Text Box 11"/>
          <p:cNvSpPr txBox="1">
            <a:spLocks noChangeArrowheads="1"/>
          </p:cNvSpPr>
          <p:nvPr/>
        </p:nvSpPr>
        <p:spPr bwMode="auto">
          <a:xfrm>
            <a:off x="304800" y="1371600"/>
            <a:ext cx="3429000" cy="626518"/>
          </a:xfrm>
          <a:prstGeom prst="rect">
            <a:avLst/>
          </a:prstGeom>
          <a:noFill/>
          <a:ln w="9525">
            <a:noFill/>
            <a:miter lim="800000"/>
            <a:headEnd/>
            <a:tailEnd/>
          </a:ln>
        </p:spPr>
        <p:txBody>
          <a:bodyPr>
            <a:spAutoFit/>
          </a:bodyPr>
          <a:lstStyle/>
          <a:p>
            <a:pPr marL="342900" indent="-342900">
              <a:spcBef>
                <a:spcPct val="50000"/>
              </a:spcBef>
              <a:buFont typeface="Wingdings" pitchFamily="2" charset="2"/>
              <a:buNone/>
            </a:pPr>
            <a:r>
              <a:rPr lang="en-US" sz="2800" dirty="0">
                <a:latin typeface="Arial" pitchFamily="34" charset="0"/>
                <a:cs typeface="Arial" pitchFamily="34" charset="0"/>
              </a:rPr>
              <a:t>Uniforms ……</a:t>
            </a:r>
          </a:p>
        </p:txBody>
      </p:sp>
      <p:sp>
        <p:nvSpPr>
          <p:cNvPr id="10" name="Text Box 18"/>
          <p:cNvSpPr txBox="1">
            <a:spLocks noChangeArrowheads="1"/>
          </p:cNvSpPr>
          <p:nvPr/>
        </p:nvSpPr>
        <p:spPr bwMode="auto">
          <a:xfrm>
            <a:off x="5791200" y="4911525"/>
            <a:ext cx="3124200" cy="1643527"/>
          </a:xfrm>
          <a:prstGeom prst="rect">
            <a:avLst/>
          </a:prstGeom>
          <a:noFill/>
          <a:ln w="9525">
            <a:noFill/>
            <a:miter lim="800000"/>
            <a:headEnd/>
            <a:tailEnd/>
          </a:ln>
        </p:spPr>
        <p:txBody>
          <a:bodyPr>
            <a:spAutoFit/>
          </a:bodyPr>
          <a:lstStyle/>
          <a:p>
            <a:pPr indent="4763">
              <a:spcBef>
                <a:spcPct val="50000"/>
              </a:spcBef>
              <a:buFont typeface="Wingdings" pitchFamily="2" charset="2"/>
              <a:buNone/>
            </a:pPr>
            <a:r>
              <a:rPr lang="en-US" sz="2400" dirty="0" smtClean="0">
                <a:solidFill>
                  <a:srgbClr val="0000FF"/>
                </a:solidFill>
                <a:latin typeface="Arial" pitchFamily="34" charset="0"/>
                <a:cs typeface="Arial" pitchFamily="34" charset="0"/>
              </a:rPr>
              <a:t>And note,  everyone is wearing the same color jersey</a:t>
            </a:r>
            <a:endParaRPr lang="en-US" sz="2400" dirty="0">
              <a:solidFill>
                <a:srgbClr val="0000FF"/>
              </a:solidFill>
              <a:latin typeface="Arial" pitchFamily="34" charset="0"/>
              <a:cs typeface="Arial" pitchFamily="34" charset="0"/>
            </a:endParaRPr>
          </a:p>
        </p:txBody>
      </p:sp>
      <p:pic>
        <p:nvPicPr>
          <p:cNvPr id="9" name="Picture 2" descr="OhioSouthshirt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080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1300" y="0"/>
            <a:ext cx="1023257" cy="1023257"/>
          </a:xfrm>
          <a:prstGeom prst="rect">
            <a:avLst/>
          </a:prstGeom>
        </p:spPr>
      </p:pic>
      <p:pic>
        <p:nvPicPr>
          <p:cNvPr id="12" name="Picture 11"/>
          <p:cNvPicPr>
            <a:picLocks noChangeAspect="1"/>
          </p:cNvPicPr>
          <p:nvPr/>
        </p:nvPicPr>
        <p:blipFill>
          <a:blip r:embed="rId4"/>
          <a:stretch>
            <a:fillRect/>
          </a:stretch>
        </p:blipFill>
        <p:spPr>
          <a:xfrm>
            <a:off x="5453270" y="2221956"/>
            <a:ext cx="3581400" cy="2514600"/>
          </a:xfrm>
          <a:prstGeom prst="rect">
            <a:avLst/>
          </a:prstGeom>
        </p:spPr>
      </p:pic>
      <p:pic>
        <p:nvPicPr>
          <p:cNvPr id="13" name="Picture 12"/>
          <p:cNvPicPr>
            <a:picLocks noChangeAspect="1"/>
          </p:cNvPicPr>
          <p:nvPr/>
        </p:nvPicPr>
        <p:blipFill>
          <a:blip r:embed="rId5"/>
          <a:stretch>
            <a:fillRect/>
          </a:stretch>
        </p:blipFill>
        <p:spPr>
          <a:xfrm>
            <a:off x="3828837" y="1162050"/>
            <a:ext cx="1525041" cy="4171950"/>
          </a:xfrm>
          <a:prstGeom prst="rect">
            <a:avLst/>
          </a:prstGeom>
        </p:spPr>
      </p:pic>
      <p:pic>
        <p:nvPicPr>
          <p:cNvPr id="14" name="Picture 13"/>
          <p:cNvPicPr>
            <a:picLocks noChangeAspect="1"/>
          </p:cNvPicPr>
          <p:nvPr/>
        </p:nvPicPr>
        <p:blipFill>
          <a:blip r:embed="rId6"/>
          <a:stretch>
            <a:fillRect/>
          </a:stretch>
        </p:blipFill>
        <p:spPr>
          <a:xfrm>
            <a:off x="119269" y="2260283"/>
            <a:ext cx="3629025" cy="2540317"/>
          </a:xfrm>
          <a:prstGeom prst="rect">
            <a:avLst/>
          </a:prstGeom>
        </p:spPr>
      </p:pic>
      <p:sp>
        <p:nvSpPr>
          <p:cNvPr id="15" name="Text Box 18"/>
          <p:cNvSpPr txBox="1">
            <a:spLocks noChangeArrowheads="1"/>
          </p:cNvSpPr>
          <p:nvPr/>
        </p:nvSpPr>
        <p:spPr bwMode="auto">
          <a:xfrm>
            <a:off x="0" y="4909673"/>
            <a:ext cx="3756321" cy="1643527"/>
          </a:xfrm>
          <a:prstGeom prst="rect">
            <a:avLst/>
          </a:prstGeom>
          <a:noFill/>
          <a:ln w="9525">
            <a:noFill/>
            <a:miter lim="800000"/>
            <a:headEnd/>
            <a:tailEnd/>
          </a:ln>
        </p:spPr>
        <p:txBody>
          <a:bodyPr wrap="square">
            <a:spAutoFit/>
          </a:bodyPr>
          <a:lstStyle/>
          <a:p>
            <a:pPr marL="173038" indent="4763">
              <a:spcBef>
                <a:spcPct val="50000"/>
              </a:spcBef>
              <a:buFont typeface="Wingdings" pitchFamily="2" charset="2"/>
              <a:buNone/>
            </a:pPr>
            <a:r>
              <a:rPr lang="en-US" sz="2400" dirty="0" smtClean="0">
                <a:solidFill>
                  <a:srgbClr val="0000FF"/>
                </a:solidFill>
                <a:latin typeface="Arial" pitchFamily="34" charset="0"/>
                <a:cs typeface="Arial" pitchFamily="34" charset="0"/>
              </a:rPr>
              <a:t>Jersey, black shorts, black socks (pulled up) and black shoes.</a:t>
            </a:r>
            <a:endParaRPr lang="en-US" sz="2400"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flipH="1">
            <a:off x="7694155" y="2438400"/>
            <a:ext cx="1228738" cy="1671084"/>
          </a:xfrm>
          <a:prstGeom prst="rect">
            <a:avLst/>
          </a:prstGeom>
        </p:spPr>
      </p:pic>
      <p:pic>
        <p:nvPicPr>
          <p:cNvPr id="21" name="Picture 20"/>
          <p:cNvPicPr>
            <a:picLocks noChangeAspect="1"/>
          </p:cNvPicPr>
          <p:nvPr/>
        </p:nvPicPr>
        <p:blipFill>
          <a:blip r:embed="rId3"/>
          <a:stretch>
            <a:fillRect/>
          </a:stretch>
        </p:blipFill>
        <p:spPr>
          <a:xfrm>
            <a:off x="6821556" y="4363071"/>
            <a:ext cx="1430431" cy="1961734"/>
          </a:xfrm>
          <a:prstGeom prst="rect">
            <a:avLst/>
          </a:prstGeom>
        </p:spPr>
      </p:pic>
      <p:pic>
        <p:nvPicPr>
          <p:cNvPr id="20" name="Picture 19"/>
          <p:cNvPicPr>
            <a:picLocks noChangeAspect="1"/>
          </p:cNvPicPr>
          <p:nvPr/>
        </p:nvPicPr>
        <p:blipFill>
          <a:blip r:embed="rId4"/>
          <a:stretch>
            <a:fillRect/>
          </a:stretch>
        </p:blipFill>
        <p:spPr>
          <a:xfrm>
            <a:off x="6153608" y="1968672"/>
            <a:ext cx="1322818" cy="1900238"/>
          </a:xfrm>
          <a:prstGeom prst="rect">
            <a:avLst/>
          </a:prstGeom>
        </p:spPr>
      </p:pic>
      <p:pic>
        <p:nvPicPr>
          <p:cNvPr id="3" name="Picture 2"/>
          <p:cNvPicPr>
            <a:picLocks noChangeAspect="1"/>
          </p:cNvPicPr>
          <p:nvPr/>
        </p:nvPicPr>
        <p:blipFill>
          <a:blip r:embed="rId5"/>
          <a:stretch>
            <a:fillRect/>
          </a:stretch>
        </p:blipFill>
        <p:spPr>
          <a:xfrm>
            <a:off x="380999" y="1724026"/>
            <a:ext cx="1676401" cy="2406446"/>
          </a:xfrm>
          <a:prstGeom prst="rect">
            <a:avLst/>
          </a:prstGeom>
        </p:spPr>
      </p:pic>
      <p:sp>
        <p:nvSpPr>
          <p:cNvPr id="4" name="Rectangle 2"/>
          <p:cNvSpPr>
            <a:spLocks noGrp="1"/>
          </p:cNvSpPr>
          <p:nvPr>
            <p:ph type="title" idx="4294967295"/>
          </p:nvPr>
        </p:nvSpPr>
        <p:spPr bwMode="auto">
          <a:xfrm>
            <a:off x="1676400" y="76200"/>
            <a:ext cx="63246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100000"/>
              </a:lnSpc>
              <a:spcBef>
                <a:spcPct val="50000"/>
              </a:spcBef>
            </a:pPr>
            <a:r>
              <a:rPr lang="en-US" sz="3600" dirty="0" smtClean="0">
                <a:latin typeface="Times" pitchFamily="18" charset="0"/>
              </a:rPr>
              <a:t>ENTRY LEVEL REFEREE TRAINING COURSE</a:t>
            </a:r>
            <a:endParaRPr lang="en-US" sz="4400" dirty="0">
              <a:latin typeface="Times" pitchFamily="18" charset="0"/>
            </a:endParaRPr>
          </a:p>
        </p:txBody>
      </p:sp>
      <p:sp>
        <p:nvSpPr>
          <p:cNvPr id="6" name="Text Box 8"/>
          <p:cNvSpPr txBox="1">
            <a:spLocks noChangeArrowheads="1"/>
          </p:cNvSpPr>
          <p:nvPr/>
        </p:nvSpPr>
        <p:spPr bwMode="auto">
          <a:xfrm>
            <a:off x="1295400" y="1106269"/>
            <a:ext cx="6705600" cy="646331"/>
          </a:xfrm>
          <a:prstGeom prst="rect">
            <a:avLst/>
          </a:prstGeom>
          <a:noFill/>
          <a:ln w="12700">
            <a:noFill/>
            <a:miter lim="800000"/>
            <a:headEnd/>
            <a:tailEnd/>
          </a:ln>
          <a:effectLst/>
        </p:spPr>
        <p:txBody>
          <a:bodyPr>
            <a:spAutoFit/>
          </a:bodyPr>
          <a:lstStyle/>
          <a:p>
            <a:pPr algn="ctr">
              <a:lnSpc>
                <a:spcPct val="100000"/>
              </a:lnSpc>
              <a:spcBef>
                <a:spcPct val="50000"/>
              </a:spcBef>
              <a:buClrTx/>
              <a:buSzTx/>
              <a:buFontTx/>
              <a:buNone/>
              <a:defRPr/>
            </a:pPr>
            <a:r>
              <a:rPr lang="en-US" sz="3600" dirty="0" smtClean="0">
                <a:solidFill>
                  <a:srgbClr val="0000FF"/>
                </a:solidFill>
                <a:effectLst>
                  <a:outerShdw blurRad="38100" dist="38100" dir="2700000" algn="tl">
                    <a:srgbClr val="C0C0C0"/>
                  </a:outerShdw>
                </a:effectLst>
                <a:latin typeface="Arial" pitchFamily="34" charset="0"/>
                <a:cs typeface="Arial" pitchFamily="34" charset="0"/>
              </a:rPr>
              <a:t>Which uniform should I buy</a:t>
            </a:r>
            <a:r>
              <a:rPr lang="en-US" sz="3600" dirty="0">
                <a:solidFill>
                  <a:srgbClr val="0000FF"/>
                </a:solidFill>
                <a:effectLst>
                  <a:outerShdw blurRad="38100" dist="38100" dir="2700000" algn="tl">
                    <a:srgbClr val="C0C0C0"/>
                  </a:outerShdw>
                </a:effectLst>
                <a:latin typeface="Arial" pitchFamily="34" charset="0"/>
                <a:cs typeface="Arial" pitchFamily="34" charset="0"/>
              </a:rPr>
              <a:t>?</a:t>
            </a:r>
          </a:p>
        </p:txBody>
      </p:sp>
      <p:cxnSp>
        <p:nvCxnSpPr>
          <p:cNvPr id="12" name="Straight Connector 11"/>
          <p:cNvCxnSpPr>
            <a:cxnSpLocks noChangeShapeType="1"/>
          </p:cNvCxnSpPr>
          <p:nvPr/>
        </p:nvCxnSpPr>
        <p:spPr bwMode="auto">
          <a:xfrm rot="16200000" flipH="1">
            <a:off x="381000" y="1981200"/>
            <a:ext cx="1676400" cy="1524000"/>
          </a:xfrm>
          <a:prstGeom prst="line">
            <a:avLst/>
          </a:prstGeom>
          <a:noFill/>
          <a:ln w="38100" algn="ctr">
            <a:solidFill>
              <a:srgbClr val="FF0000"/>
            </a:solidFill>
            <a:round/>
            <a:headEnd/>
            <a:tailEnd/>
          </a:ln>
        </p:spPr>
      </p:cxnSp>
      <p:cxnSp>
        <p:nvCxnSpPr>
          <p:cNvPr id="13" name="Straight Connector 12"/>
          <p:cNvCxnSpPr>
            <a:cxnSpLocks noChangeShapeType="1"/>
          </p:cNvCxnSpPr>
          <p:nvPr/>
        </p:nvCxnSpPr>
        <p:spPr bwMode="auto">
          <a:xfrm rot="16200000" flipH="1">
            <a:off x="5943600" y="1905000"/>
            <a:ext cx="1676400" cy="1524000"/>
          </a:xfrm>
          <a:prstGeom prst="line">
            <a:avLst/>
          </a:prstGeom>
          <a:noFill/>
          <a:ln w="38100" algn="ctr">
            <a:solidFill>
              <a:srgbClr val="FF0000"/>
            </a:solidFill>
            <a:round/>
            <a:headEnd/>
            <a:tailEnd/>
          </a:ln>
        </p:spPr>
      </p:cxnSp>
      <p:cxnSp>
        <p:nvCxnSpPr>
          <p:cNvPr id="14" name="Straight Connector 13"/>
          <p:cNvCxnSpPr>
            <a:cxnSpLocks noChangeShapeType="1"/>
          </p:cNvCxnSpPr>
          <p:nvPr/>
        </p:nvCxnSpPr>
        <p:spPr bwMode="auto">
          <a:xfrm rot="16200000" flipH="1">
            <a:off x="7467600" y="2438400"/>
            <a:ext cx="1676400" cy="1524000"/>
          </a:xfrm>
          <a:prstGeom prst="line">
            <a:avLst/>
          </a:prstGeom>
          <a:noFill/>
          <a:ln w="38100" algn="ctr">
            <a:solidFill>
              <a:srgbClr val="FF0000"/>
            </a:solidFill>
            <a:round/>
            <a:headEnd/>
            <a:tailEnd/>
          </a:ln>
        </p:spPr>
      </p:cxnSp>
      <p:cxnSp>
        <p:nvCxnSpPr>
          <p:cNvPr id="15" name="Straight Connector 14"/>
          <p:cNvCxnSpPr>
            <a:cxnSpLocks noChangeShapeType="1"/>
          </p:cNvCxnSpPr>
          <p:nvPr/>
        </p:nvCxnSpPr>
        <p:spPr bwMode="auto">
          <a:xfrm rot="16200000" flipH="1">
            <a:off x="6705600" y="4572000"/>
            <a:ext cx="1676400" cy="1524000"/>
          </a:xfrm>
          <a:prstGeom prst="line">
            <a:avLst/>
          </a:prstGeom>
          <a:noFill/>
          <a:ln w="38100" algn="ctr">
            <a:solidFill>
              <a:srgbClr val="FF0000"/>
            </a:solidFill>
            <a:round/>
            <a:headEnd/>
            <a:tailEnd/>
          </a:ln>
        </p:spPr>
      </p:cxnSp>
      <p:pic>
        <p:nvPicPr>
          <p:cNvPr id="18" name="Picture 2"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5080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61300" y="0"/>
            <a:ext cx="1023257" cy="1023257"/>
          </a:xfrm>
          <a:prstGeom prst="rect">
            <a:avLst/>
          </a:prstGeom>
        </p:spPr>
      </p:pic>
      <p:pic>
        <p:nvPicPr>
          <p:cNvPr id="5" name="Picture 4"/>
          <p:cNvPicPr>
            <a:picLocks noChangeAspect="1"/>
          </p:cNvPicPr>
          <p:nvPr/>
        </p:nvPicPr>
        <p:blipFill>
          <a:blip r:embed="rId8"/>
          <a:stretch>
            <a:fillRect/>
          </a:stretch>
        </p:blipFill>
        <p:spPr>
          <a:xfrm>
            <a:off x="331719" y="4173537"/>
            <a:ext cx="1727597" cy="2303463"/>
          </a:xfrm>
          <a:prstGeom prst="rect">
            <a:avLst/>
          </a:prstGeom>
        </p:spPr>
      </p:pic>
      <p:sp>
        <p:nvSpPr>
          <p:cNvPr id="24" name="TextBox 23"/>
          <p:cNvSpPr txBox="1"/>
          <p:nvPr/>
        </p:nvSpPr>
        <p:spPr>
          <a:xfrm>
            <a:off x="2648407" y="6048671"/>
            <a:ext cx="3505201" cy="552267"/>
          </a:xfrm>
          <a:prstGeom prst="rect">
            <a:avLst/>
          </a:prstGeom>
          <a:noFill/>
        </p:spPr>
        <p:txBody>
          <a:bodyPr wrap="square" rtlCol="0">
            <a:spAutoFit/>
          </a:bodyPr>
          <a:lstStyle/>
          <a:p>
            <a:pPr>
              <a:buNone/>
            </a:pPr>
            <a:r>
              <a:rPr lang="en-US" sz="2400" u="sng" dirty="0" smtClean="0"/>
              <a:t>Mandated Jerseys - 2019</a:t>
            </a:r>
            <a:endParaRPr lang="en-US" sz="2400" u="sng" dirty="0"/>
          </a:p>
        </p:txBody>
      </p:sp>
      <p:pic>
        <p:nvPicPr>
          <p:cNvPr id="23" name="Picture 22"/>
          <p:cNvPicPr>
            <a:picLocks noChangeAspect="1"/>
          </p:cNvPicPr>
          <p:nvPr/>
        </p:nvPicPr>
        <p:blipFill>
          <a:blip r:embed="rId9"/>
          <a:stretch>
            <a:fillRect/>
          </a:stretch>
        </p:blipFill>
        <p:spPr>
          <a:xfrm>
            <a:off x="2495550" y="2667000"/>
            <a:ext cx="3600450" cy="2790825"/>
          </a:xfrm>
          <a:prstGeom prst="rect">
            <a:avLst/>
          </a:prstGeom>
        </p:spPr>
      </p:pic>
      <p:sp>
        <p:nvSpPr>
          <p:cNvPr id="17" name="Oval 9"/>
          <p:cNvSpPr>
            <a:spLocks noChangeArrowheads="1"/>
          </p:cNvSpPr>
          <p:nvPr/>
        </p:nvSpPr>
        <p:spPr bwMode="auto">
          <a:xfrm>
            <a:off x="2133600" y="1905000"/>
            <a:ext cx="4495800" cy="4085929"/>
          </a:xfrm>
          <a:prstGeom prst="ellipse">
            <a:avLst/>
          </a:prstGeom>
          <a:noFill/>
          <a:ln w="6350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bwMode="auto">
          <a:xfrm>
            <a:off x="1676400" y="76200"/>
            <a:ext cx="63246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100000"/>
              </a:lnSpc>
              <a:spcBef>
                <a:spcPct val="50000"/>
              </a:spcBef>
            </a:pPr>
            <a:r>
              <a:rPr lang="en-US" sz="3600" dirty="0" smtClean="0">
                <a:latin typeface="Times" pitchFamily="18" charset="0"/>
              </a:rPr>
              <a:t>ENTRY LEVEL REFEREE TRAINING COURSE</a:t>
            </a:r>
            <a:endParaRPr lang="en-US" sz="4400" dirty="0">
              <a:latin typeface="Times" pitchFamily="18" charset="0"/>
            </a:endParaRPr>
          </a:p>
        </p:txBody>
      </p:sp>
      <p:pic>
        <p:nvPicPr>
          <p:cNvPr id="11" name="Picture 2" descr="OhioSouthshirt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080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1300" y="0"/>
            <a:ext cx="1023257" cy="1023257"/>
          </a:xfrm>
          <a:prstGeom prst="rect">
            <a:avLst/>
          </a:prstGeom>
        </p:spPr>
      </p:pic>
      <p:sp>
        <p:nvSpPr>
          <p:cNvPr id="14" name="TextBox 13"/>
          <p:cNvSpPr txBox="1"/>
          <p:nvPr/>
        </p:nvSpPr>
        <p:spPr>
          <a:xfrm>
            <a:off x="228600" y="1981200"/>
            <a:ext cx="4100512" cy="3884590"/>
          </a:xfrm>
          <a:prstGeom prst="rect">
            <a:avLst/>
          </a:prstGeom>
          <a:noFill/>
        </p:spPr>
        <p:txBody>
          <a:bodyPr wrap="square" rtlCol="0">
            <a:spAutoFit/>
          </a:bodyPr>
          <a:lstStyle/>
          <a:p>
            <a:pPr>
              <a:buNone/>
            </a:pPr>
            <a:r>
              <a:rPr lang="en-US" sz="3600" dirty="0" smtClean="0"/>
              <a:t>The older style </a:t>
            </a:r>
            <a:r>
              <a:rPr lang="en-US" sz="3600" dirty="0"/>
              <a:t>p</a:t>
            </a:r>
            <a:r>
              <a:rPr lang="en-US" sz="3600" dirty="0" smtClean="0"/>
              <a:t>instripe jersey is acceptable thru 2018 – but don’t go out and buy it.</a:t>
            </a:r>
          </a:p>
        </p:txBody>
      </p:sp>
      <p:pic>
        <p:nvPicPr>
          <p:cNvPr id="3" name="Picture 2"/>
          <p:cNvPicPr>
            <a:picLocks noChangeAspect="1"/>
          </p:cNvPicPr>
          <p:nvPr/>
        </p:nvPicPr>
        <p:blipFill>
          <a:blip r:embed="rId4"/>
          <a:stretch>
            <a:fillRect/>
          </a:stretch>
        </p:blipFill>
        <p:spPr>
          <a:xfrm>
            <a:off x="4185670" y="1890198"/>
            <a:ext cx="4430259" cy="4322204"/>
          </a:xfrm>
          <a:prstGeom prst="rect">
            <a:avLst/>
          </a:prstGeom>
        </p:spPr>
      </p:pic>
      <p:sp>
        <p:nvSpPr>
          <p:cNvPr id="16" name="Text Box 8"/>
          <p:cNvSpPr txBox="1">
            <a:spLocks noChangeArrowheads="1"/>
          </p:cNvSpPr>
          <p:nvPr/>
        </p:nvSpPr>
        <p:spPr bwMode="auto">
          <a:xfrm>
            <a:off x="1295400" y="1106269"/>
            <a:ext cx="6705600" cy="646331"/>
          </a:xfrm>
          <a:prstGeom prst="rect">
            <a:avLst/>
          </a:prstGeom>
          <a:noFill/>
          <a:ln w="12700">
            <a:noFill/>
            <a:miter lim="800000"/>
            <a:headEnd/>
            <a:tailEnd/>
          </a:ln>
          <a:effectLst/>
        </p:spPr>
        <p:txBody>
          <a:bodyPr>
            <a:spAutoFit/>
          </a:bodyPr>
          <a:lstStyle/>
          <a:p>
            <a:pPr algn="ctr">
              <a:lnSpc>
                <a:spcPct val="100000"/>
              </a:lnSpc>
              <a:spcBef>
                <a:spcPct val="50000"/>
              </a:spcBef>
              <a:buClrTx/>
              <a:buSzTx/>
              <a:buFontTx/>
              <a:buNone/>
              <a:defRPr/>
            </a:pPr>
            <a:r>
              <a:rPr lang="en-US" sz="3600" dirty="0" smtClean="0">
                <a:solidFill>
                  <a:srgbClr val="0000FF"/>
                </a:solidFill>
                <a:effectLst>
                  <a:outerShdw blurRad="38100" dist="38100" dir="2700000" algn="tl">
                    <a:srgbClr val="C0C0C0"/>
                  </a:outerShdw>
                </a:effectLst>
                <a:latin typeface="Arial" pitchFamily="34" charset="0"/>
                <a:cs typeface="Arial" pitchFamily="34" charset="0"/>
              </a:rPr>
              <a:t>Which uniform should I buy</a:t>
            </a:r>
            <a:r>
              <a:rPr lang="en-US" sz="3600" dirty="0">
                <a:solidFill>
                  <a:srgbClr val="0000FF"/>
                </a:solidFill>
                <a:effectLst>
                  <a:outerShdw blurRad="38100" dist="38100" dir="2700000" algn="tl">
                    <a:srgbClr val="C0C0C0"/>
                  </a:outerShdw>
                </a:effectLst>
                <a:latin typeface="Arial" pitchFamily="34" charset="0"/>
                <a:cs typeface="Arial" pitchFamily="34" charset="0"/>
              </a:rPr>
              <a:t>?</a:t>
            </a:r>
          </a:p>
        </p:txBody>
      </p:sp>
    </p:spTree>
    <p:extLst>
      <p:ext uri="{BB962C8B-B14F-4D97-AF65-F5344CB8AC3E}">
        <p14:creationId xmlns:p14="http://schemas.microsoft.com/office/powerpoint/2010/main" val="36233394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bwMode="auto">
          <a:xfrm>
            <a:off x="1676400" y="76200"/>
            <a:ext cx="63246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100000"/>
              </a:lnSpc>
              <a:spcBef>
                <a:spcPct val="50000"/>
              </a:spcBef>
            </a:pPr>
            <a:r>
              <a:rPr lang="en-US" sz="3600" dirty="0" smtClean="0">
                <a:latin typeface="Times" pitchFamily="18" charset="0"/>
              </a:rPr>
              <a:t>ENTRY LEVEL REFEREE TRAINING COURSE</a:t>
            </a:r>
            <a:endParaRPr lang="en-US" sz="4400" dirty="0">
              <a:latin typeface="Times" pitchFamily="18" charset="0"/>
            </a:endParaRPr>
          </a:p>
        </p:txBody>
      </p:sp>
      <p:sp>
        <p:nvSpPr>
          <p:cNvPr id="6" name="Text Box 8"/>
          <p:cNvSpPr txBox="1">
            <a:spLocks noChangeArrowheads="1"/>
          </p:cNvSpPr>
          <p:nvPr/>
        </p:nvSpPr>
        <p:spPr bwMode="auto">
          <a:xfrm>
            <a:off x="1295400" y="1106269"/>
            <a:ext cx="6705600" cy="646331"/>
          </a:xfrm>
          <a:prstGeom prst="rect">
            <a:avLst/>
          </a:prstGeom>
          <a:noFill/>
          <a:ln w="12700">
            <a:noFill/>
            <a:miter lim="800000"/>
            <a:headEnd/>
            <a:tailEnd/>
          </a:ln>
          <a:effectLst/>
        </p:spPr>
        <p:txBody>
          <a:bodyPr>
            <a:spAutoFit/>
          </a:bodyPr>
          <a:lstStyle/>
          <a:p>
            <a:pPr algn="ctr">
              <a:lnSpc>
                <a:spcPct val="100000"/>
              </a:lnSpc>
              <a:spcBef>
                <a:spcPct val="50000"/>
              </a:spcBef>
              <a:buClrTx/>
              <a:buSzTx/>
              <a:buFontTx/>
              <a:buNone/>
              <a:defRPr/>
            </a:pPr>
            <a:r>
              <a:rPr lang="en-US" sz="3600" dirty="0" smtClean="0">
                <a:solidFill>
                  <a:srgbClr val="0000FF"/>
                </a:solidFill>
                <a:effectLst>
                  <a:outerShdw blurRad="38100" dist="38100" dir="2700000" algn="tl">
                    <a:srgbClr val="C0C0C0"/>
                  </a:outerShdw>
                </a:effectLst>
                <a:latin typeface="Arial" pitchFamily="34" charset="0"/>
                <a:cs typeface="Arial" pitchFamily="34" charset="0"/>
              </a:rPr>
              <a:t>Which uniform should I buy</a:t>
            </a:r>
            <a:r>
              <a:rPr lang="en-US" sz="3600" dirty="0">
                <a:solidFill>
                  <a:srgbClr val="0000FF"/>
                </a:solidFill>
                <a:effectLst>
                  <a:outerShdw blurRad="38100" dist="38100" dir="2700000" algn="tl">
                    <a:srgbClr val="C0C0C0"/>
                  </a:outerShdw>
                </a:effectLst>
                <a:latin typeface="Arial" pitchFamily="34" charset="0"/>
                <a:cs typeface="Arial" pitchFamily="34" charset="0"/>
              </a:rPr>
              <a:t>?</a:t>
            </a:r>
          </a:p>
        </p:txBody>
      </p:sp>
      <p:pic>
        <p:nvPicPr>
          <p:cNvPr id="18" name="Picture 2" descr="OhioSouthshirt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080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1300" y="0"/>
            <a:ext cx="1023257" cy="1023257"/>
          </a:xfrm>
          <a:prstGeom prst="rect">
            <a:avLst/>
          </a:prstGeom>
        </p:spPr>
      </p:pic>
      <p:pic>
        <p:nvPicPr>
          <p:cNvPr id="25" name="Picture 16"/>
          <p:cNvPicPr>
            <a:picLocks noChangeAspect="1" noChangeArrowheads="1"/>
          </p:cNvPicPr>
          <p:nvPr/>
        </p:nvPicPr>
        <p:blipFill>
          <a:blip r:embed="rId4" cstate="print"/>
          <a:srcRect/>
          <a:stretch>
            <a:fillRect/>
          </a:stretch>
        </p:blipFill>
        <p:spPr bwMode="auto">
          <a:xfrm>
            <a:off x="6125033" y="1890711"/>
            <a:ext cx="2339975" cy="3429000"/>
          </a:xfrm>
          <a:prstGeom prst="rect">
            <a:avLst/>
          </a:prstGeom>
          <a:noFill/>
          <a:ln w="9525">
            <a:noFill/>
            <a:miter lim="800000"/>
            <a:headEnd/>
            <a:tailEnd/>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214" y="1919287"/>
            <a:ext cx="2455786" cy="3414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Oval 9"/>
          <p:cNvSpPr>
            <a:spLocks noChangeArrowheads="1"/>
          </p:cNvSpPr>
          <p:nvPr/>
        </p:nvSpPr>
        <p:spPr bwMode="auto">
          <a:xfrm>
            <a:off x="457200" y="1690688"/>
            <a:ext cx="3429000" cy="3719512"/>
          </a:xfrm>
          <a:prstGeom prst="ellipse">
            <a:avLst/>
          </a:prstGeom>
          <a:noFill/>
          <a:ln w="63500">
            <a:solidFill>
              <a:srgbClr val="FF0000"/>
            </a:solidFill>
            <a:round/>
            <a:headEnd/>
            <a:tailEnd/>
          </a:ln>
        </p:spPr>
        <p:txBody>
          <a:bodyPr wrap="none" anchor="ctr"/>
          <a:lstStyle/>
          <a:p>
            <a:endParaRPr lang="en-US"/>
          </a:p>
        </p:txBody>
      </p:sp>
      <p:sp>
        <p:nvSpPr>
          <p:cNvPr id="2" name="TextBox 1"/>
          <p:cNvSpPr txBox="1"/>
          <p:nvPr/>
        </p:nvSpPr>
        <p:spPr>
          <a:xfrm>
            <a:off x="762000" y="5638800"/>
            <a:ext cx="7911343" cy="830997"/>
          </a:xfrm>
          <a:prstGeom prst="rect">
            <a:avLst/>
          </a:prstGeom>
          <a:noFill/>
        </p:spPr>
        <p:txBody>
          <a:bodyPr wrap="square" rtlCol="0">
            <a:spAutoFit/>
          </a:bodyPr>
          <a:lstStyle/>
          <a:p>
            <a:pPr>
              <a:lnSpc>
                <a:spcPct val="100000"/>
              </a:lnSpc>
              <a:buNone/>
            </a:pPr>
            <a:r>
              <a:rPr lang="en-US" sz="2400" dirty="0" smtClean="0">
                <a:latin typeface="Arial" panose="020B0604020202020204" pitchFamily="34" charset="0"/>
                <a:cs typeface="Arial" panose="020B0604020202020204" pitchFamily="34" charset="0"/>
              </a:rPr>
              <a:t>BUT … Different jersey styles of the same color may be worn by the game officials until 2019 season.</a:t>
            </a: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947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bwMode="auto">
          <a:xfrm>
            <a:off x="1676400" y="76200"/>
            <a:ext cx="63246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100000"/>
              </a:lnSpc>
              <a:spcBef>
                <a:spcPct val="50000"/>
              </a:spcBef>
            </a:pPr>
            <a:r>
              <a:rPr lang="en-US" sz="3600" dirty="0" smtClean="0">
                <a:latin typeface="Times" pitchFamily="18" charset="0"/>
              </a:rPr>
              <a:t>ENTRY LEVEL REFEREE TRAINING COURSE</a:t>
            </a:r>
            <a:endParaRPr lang="en-US" sz="4400" dirty="0">
              <a:latin typeface="Times" pitchFamily="18" charset="0"/>
            </a:endParaRPr>
          </a:p>
        </p:txBody>
      </p:sp>
      <p:sp>
        <p:nvSpPr>
          <p:cNvPr id="5" name="Text Box 11"/>
          <p:cNvSpPr txBox="1">
            <a:spLocks noChangeArrowheads="1"/>
          </p:cNvSpPr>
          <p:nvPr/>
        </p:nvSpPr>
        <p:spPr bwMode="auto">
          <a:xfrm>
            <a:off x="1066800" y="3465255"/>
            <a:ext cx="4419600" cy="2554545"/>
          </a:xfrm>
          <a:prstGeom prst="rect">
            <a:avLst/>
          </a:prstGeom>
          <a:noFill/>
          <a:ln w="9525">
            <a:noFill/>
            <a:miter lim="800000"/>
            <a:headEnd/>
            <a:tailEnd/>
          </a:ln>
        </p:spPr>
        <p:txBody>
          <a:bodyPr wrap="square">
            <a:spAutoFit/>
          </a:bodyPr>
          <a:lstStyle/>
          <a:p>
            <a:pPr marL="342900" indent="-342900">
              <a:lnSpc>
                <a:spcPct val="100000"/>
              </a:lnSpc>
              <a:spcBef>
                <a:spcPct val="50000"/>
              </a:spcBef>
              <a:buFont typeface="Wingdings" pitchFamily="2" charset="2"/>
              <a:buNone/>
            </a:pPr>
            <a:r>
              <a:rPr lang="en-US" sz="4000" dirty="0">
                <a:solidFill>
                  <a:srgbClr val="0000FF"/>
                </a:solidFill>
                <a:latin typeface="Arial" pitchFamily="34" charset="0"/>
                <a:cs typeface="Arial" pitchFamily="34" charset="0"/>
              </a:rPr>
              <a:t>Uniforms ……DO NOT COME TO A GAME OUT OF </a:t>
            </a:r>
            <a:r>
              <a:rPr lang="en-US" sz="4000" dirty="0" smtClean="0">
                <a:solidFill>
                  <a:srgbClr val="0000FF"/>
                </a:solidFill>
                <a:latin typeface="Arial" pitchFamily="34" charset="0"/>
                <a:cs typeface="Arial" pitchFamily="34" charset="0"/>
              </a:rPr>
              <a:t>UNIFORM</a:t>
            </a:r>
            <a:endParaRPr lang="en-US" sz="2800" dirty="0">
              <a:solidFill>
                <a:srgbClr val="0000FF"/>
              </a:solidFill>
            </a:endParaRPr>
          </a:p>
        </p:txBody>
      </p:sp>
      <p:sp>
        <p:nvSpPr>
          <p:cNvPr id="6" name="Rectangle 16"/>
          <p:cNvSpPr>
            <a:spLocks noGrp="1" noChangeArrowheads="1"/>
          </p:cNvSpPr>
          <p:nvPr>
            <p:ph type="title"/>
          </p:nvPr>
        </p:nvSpPr>
        <p:spPr>
          <a:xfrm>
            <a:off x="457200" y="1295401"/>
            <a:ext cx="5486400" cy="1904999"/>
          </a:xfrm>
          <a:noFill/>
        </p:spPr>
        <p:txBody>
          <a:bodyPr/>
          <a:lstStyle/>
          <a:p>
            <a:r>
              <a:rPr lang="en-US" sz="4000" b="1" dirty="0" smtClean="0">
                <a:solidFill>
                  <a:schemeClr val="tx1"/>
                </a:solidFill>
                <a:cs typeface="Arial" pitchFamily="34" charset="0"/>
              </a:rPr>
              <a:t>Laws 5 &amp; 6 -</a:t>
            </a:r>
            <a:br>
              <a:rPr lang="en-US" sz="4000" b="1" dirty="0" smtClean="0">
                <a:solidFill>
                  <a:schemeClr val="tx1"/>
                </a:solidFill>
                <a:cs typeface="Arial" pitchFamily="34" charset="0"/>
              </a:rPr>
            </a:br>
            <a:r>
              <a:rPr lang="en-US" sz="3600" b="1" dirty="0" smtClean="0">
                <a:solidFill>
                  <a:schemeClr val="tx1"/>
                </a:solidFill>
                <a:cs typeface="Arial" pitchFamily="34" charset="0"/>
              </a:rPr>
              <a:t>The Referee &amp; The Assistant Referees</a:t>
            </a:r>
            <a:r>
              <a:rPr lang="en-US" sz="4000" b="1" dirty="0" smtClean="0">
                <a:solidFill>
                  <a:schemeClr val="tx1"/>
                </a:solidFill>
                <a:cs typeface="Arial" pitchFamily="34" charset="0"/>
              </a:rPr>
              <a:t> </a:t>
            </a:r>
          </a:p>
        </p:txBody>
      </p:sp>
      <p:pic>
        <p:nvPicPr>
          <p:cNvPr id="7" name="Picture 2" descr="OhioSouthshirt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080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1300" y="0"/>
            <a:ext cx="1023257" cy="1023257"/>
          </a:xfrm>
          <a:prstGeom prst="rect">
            <a:avLst/>
          </a:prstGeom>
        </p:spPr>
      </p:pic>
      <p:pic>
        <p:nvPicPr>
          <p:cNvPr id="9" name="Picture 8"/>
          <p:cNvPicPr>
            <a:picLocks noChangeAspect="1"/>
          </p:cNvPicPr>
          <p:nvPr/>
        </p:nvPicPr>
        <p:blipFill>
          <a:blip r:embed="rId4"/>
          <a:stretch>
            <a:fillRect/>
          </a:stretch>
        </p:blipFill>
        <p:spPr>
          <a:xfrm>
            <a:off x="6400800" y="1143000"/>
            <a:ext cx="1905000" cy="5211378"/>
          </a:xfrm>
          <a:prstGeom prst="rect">
            <a:avLst/>
          </a:prstGeom>
        </p:spPr>
      </p:pic>
    </p:spTree>
    <p:extLst>
      <p:ext uri="{BB962C8B-B14F-4D97-AF65-F5344CB8AC3E}">
        <p14:creationId xmlns:p14="http://schemas.microsoft.com/office/powerpoint/2010/main" val="305508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bwMode="auto">
          <a:xfrm>
            <a:off x="1676400" y="76200"/>
            <a:ext cx="63246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100000"/>
              </a:lnSpc>
              <a:spcBef>
                <a:spcPct val="50000"/>
              </a:spcBef>
            </a:pPr>
            <a:r>
              <a:rPr lang="en-US" dirty="0" smtClean="0">
                <a:latin typeface="Times" pitchFamily="18" charset="0"/>
              </a:rPr>
              <a:t>ENTRY LEVEL REFEREE TRAINING COURSE</a:t>
            </a:r>
            <a:endParaRPr lang="en-US" dirty="0">
              <a:latin typeface="Times" pitchFamily="18" charset="0"/>
            </a:endParaRPr>
          </a:p>
        </p:txBody>
      </p:sp>
      <p:sp>
        <p:nvSpPr>
          <p:cNvPr id="7" name="Rectangle 6"/>
          <p:cNvSpPr/>
          <p:nvPr/>
        </p:nvSpPr>
        <p:spPr>
          <a:xfrm>
            <a:off x="457200" y="1695033"/>
            <a:ext cx="8305800" cy="4290405"/>
          </a:xfrm>
          <a:prstGeom prst="rect">
            <a:avLst/>
          </a:prstGeom>
        </p:spPr>
        <p:txBody>
          <a:bodyPr wrap="square">
            <a:spAutoFit/>
          </a:bodyPr>
          <a:lstStyle/>
          <a:p>
            <a:pPr algn="ctr">
              <a:lnSpc>
                <a:spcPct val="100000"/>
              </a:lnSpc>
              <a:buNone/>
            </a:pPr>
            <a:r>
              <a:rPr lang="en-US" u="sng" dirty="0" smtClean="0">
                <a:solidFill>
                  <a:srgbClr val="FF0000"/>
                </a:solidFill>
                <a:latin typeface="+mn-lt"/>
              </a:rPr>
              <a:t>WARNING:</a:t>
            </a:r>
          </a:p>
          <a:p>
            <a:pPr algn="ctr">
              <a:lnSpc>
                <a:spcPct val="100000"/>
              </a:lnSpc>
              <a:buNone/>
            </a:pPr>
            <a:r>
              <a:rPr lang="en-US" dirty="0" smtClean="0"/>
              <a:t>Participants </a:t>
            </a:r>
            <a:r>
              <a:rPr lang="en-US" dirty="0"/>
              <a:t>should check the OSSRC website immediately prior to </a:t>
            </a:r>
            <a:r>
              <a:rPr lang="en-US" dirty="0" smtClean="0"/>
              <a:t>attending any classroom </a:t>
            </a:r>
            <a:r>
              <a:rPr lang="en-US" dirty="0"/>
              <a:t>session for any last-minute </a:t>
            </a:r>
            <a:r>
              <a:rPr lang="en-US" dirty="0" smtClean="0"/>
              <a:t>changes or cancellations.</a:t>
            </a:r>
            <a:endParaRPr lang="en-US" dirty="0"/>
          </a:p>
        </p:txBody>
      </p:sp>
      <p:pic>
        <p:nvPicPr>
          <p:cNvPr id="5" name="Picture 2" descr="OhioSouthshirt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080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1300" y="0"/>
            <a:ext cx="1023257" cy="1023257"/>
          </a:xfrm>
          <a:prstGeom prst="rect">
            <a:avLst/>
          </a:prstGeom>
        </p:spPr>
      </p:pic>
    </p:spTree>
    <p:extLst>
      <p:ext uri="{BB962C8B-B14F-4D97-AF65-F5344CB8AC3E}">
        <p14:creationId xmlns:p14="http://schemas.microsoft.com/office/powerpoint/2010/main" val="3188926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pitchFamily="18" charset="0"/>
              </a:rPr>
              <a:t>ENTRY LEVEL REFEREE TRAINING COURSE</a:t>
            </a:r>
            <a:endParaRPr lang="en-US" dirty="0"/>
          </a:p>
        </p:txBody>
      </p:sp>
      <p:sp>
        <p:nvSpPr>
          <p:cNvPr id="3" name="Content Placeholder 2"/>
          <p:cNvSpPr>
            <a:spLocks noGrp="1"/>
          </p:cNvSpPr>
          <p:nvPr>
            <p:ph idx="1"/>
          </p:nvPr>
        </p:nvSpPr>
        <p:spPr>
          <a:xfrm>
            <a:off x="609599" y="3124200"/>
            <a:ext cx="8382001" cy="3429000"/>
          </a:xfrm>
          <a:noFill/>
          <a:ln>
            <a:noFill/>
          </a:ln>
        </p:spPr>
        <p:style>
          <a:lnRef idx="2">
            <a:schemeClr val="dk1"/>
          </a:lnRef>
          <a:fillRef idx="1">
            <a:schemeClr val="lt1"/>
          </a:fillRef>
          <a:effectRef idx="0">
            <a:schemeClr val="dk1"/>
          </a:effectRef>
          <a:fontRef idx="minor">
            <a:schemeClr val="dk1"/>
          </a:fontRef>
        </p:style>
        <p:txBody>
          <a:bodyPr/>
          <a:lstStyle/>
          <a:p>
            <a:pPr marL="0" indent="0">
              <a:spcAft>
                <a:spcPts val="1200"/>
              </a:spcAft>
              <a:buNone/>
            </a:pPr>
            <a:r>
              <a:rPr lang="en-US" sz="3600" b="1" kern="900" dirty="0" smtClean="0"/>
              <a:t>You must complete </a:t>
            </a:r>
            <a:r>
              <a:rPr lang="en-US" sz="3600" b="1" u="sng" kern="900" dirty="0" smtClean="0">
                <a:solidFill>
                  <a:srgbClr val="FF0000"/>
                </a:solidFill>
              </a:rPr>
              <a:t>all</a:t>
            </a:r>
            <a:r>
              <a:rPr lang="en-US" sz="3600" b="1" kern="900" dirty="0" smtClean="0">
                <a:solidFill>
                  <a:srgbClr val="FF0000"/>
                </a:solidFill>
              </a:rPr>
              <a:t> </a:t>
            </a:r>
            <a:r>
              <a:rPr lang="en-US" sz="3600" b="1" kern="900" dirty="0" smtClean="0"/>
              <a:t>the on-line training</a:t>
            </a:r>
            <a:r>
              <a:rPr lang="en-US" sz="3600" b="1" kern="900" dirty="0"/>
              <a:t> </a:t>
            </a:r>
            <a:r>
              <a:rPr lang="en-US" sz="3600" b="1" kern="900" dirty="0" smtClean="0"/>
              <a:t>prior </a:t>
            </a:r>
            <a:r>
              <a:rPr lang="en-US" sz="3600" b="1" kern="900" dirty="0"/>
              <a:t>to </a:t>
            </a:r>
            <a:r>
              <a:rPr lang="en-US" sz="3600" b="1" kern="900" dirty="0" smtClean="0"/>
              <a:t>attending the first classroom session.</a:t>
            </a:r>
            <a:endParaRPr lang="en-US" sz="3600" b="1" kern="900" dirty="0"/>
          </a:p>
          <a:p>
            <a:pPr marL="0" indent="0">
              <a:buNone/>
            </a:pPr>
            <a:r>
              <a:rPr lang="en-US" sz="3600" b="1" kern="900" dirty="0" smtClean="0"/>
              <a:t>On-line work not completed?  Go home and come back when you’</a:t>
            </a:r>
            <a:r>
              <a:rPr lang="en-US" sz="4000" b="1" kern="900" dirty="0" smtClean="0"/>
              <a:t>ve finished it.</a:t>
            </a:r>
          </a:p>
          <a:p>
            <a:pPr marL="0" indent="0">
              <a:buNone/>
            </a:pPr>
            <a:endParaRPr lang="en-US" b="1" dirty="0"/>
          </a:p>
        </p:txBody>
      </p:sp>
      <p:sp>
        <p:nvSpPr>
          <p:cNvPr id="13" name="TextBox 12"/>
          <p:cNvSpPr txBox="1"/>
          <p:nvPr/>
        </p:nvSpPr>
        <p:spPr>
          <a:xfrm>
            <a:off x="557491" y="2156322"/>
            <a:ext cx="8274957" cy="707886"/>
          </a:xfrm>
          <a:prstGeom prst="rect">
            <a:avLst/>
          </a:prstGeom>
          <a:noFill/>
        </p:spPr>
        <p:txBody>
          <a:bodyPr wrap="square" rtlCol="0">
            <a:spAutoFit/>
          </a:bodyPr>
          <a:lstStyle/>
          <a:p>
            <a:pPr>
              <a:lnSpc>
                <a:spcPct val="100000"/>
              </a:lnSpc>
              <a:buNone/>
            </a:pPr>
            <a:r>
              <a:rPr lang="en-US" sz="4000" dirty="0" smtClean="0">
                <a:solidFill>
                  <a:srgbClr val="0000FF"/>
                </a:solidFill>
                <a:latin typeface="+mn-lt"/>
              </a:rPr>
              <a:t>Equivalent to 6-hours in-class training</a:t>
            </a:r>
            <a:endParaRPr lang="en-US" sz="4000" dirty="0">
              <a:solidFill>
                <a:srgbClr val="0000FF"/>
              </a:solidFill>
              <a:latin typeface="+mn-lt"/>
            </a:endParaRPr>
          </a:p>
        </p:txBody>
      </p:sp>
      <p:sp>
        <p:nvSpPr>
          <p:cNvPr id="14" name="TextBox 13"/>
          <p:cNvSpPr txBox="1"/>
          <p:nvPr/>
        </p:nvSpPr>
        <p:spPr>
          <a:xfrm>
            <a:off x="381000" y="1143000"/>
            <a:ext cx="8458200" cy="769441"/>
          </a:xfrm>
          <a:prstGeom prst="rect">
            <a:avLst/>
          </a:prstGeom>
          <a:noFill/>
        </p:spPr>
        <p:txBody>
          <a:bodyPr wrap="square" rtlCol="0">
            <a:spAutoFit/>
          </a:bodyPr>
          <a:lstStyle/>
          <a:p>
            <a:pPr algn="ctr">
              <a:lnSpc>
                <a:spcPct val="100000"/>
              </a:lnSpc>
              <a:buNone/>
            </a:pPr>
            <a:r>
              <a:rPr lang="en-US" u="sng" dirty="0">
                <a:solidFill>
                  <a:srgbClr val="FF0000"/>
                </a:solidFill>
                <a:latin typeface="+mn-lt"/>
              </a:rPr>
              <a:t>On-Line Training is </a:t>
            </a:r>
            <a:r>
              <a:rPr lang="en-US" u="sng" dirty="0" smtClean="0">
                <a:solidFill>
                  <a:srgbClr val="FF0000"/>
                </a:solidFill>
                <a:latin typeface="+mn-lt"/>
              </a:rPr>
              <a:t>Mandatory </a:t>
            </a:r>
            <a:endParaRPr lang="en-US" u="sng" dirty="0">
              <a:solidFill>
                <a:srgbClr val="FF0000"/>
              </a:solidFill>
              <a:latin typeface="+mn-lt"/>
            </a:endParaRPr>
          </a:p>
        </p:txBody>
      </p:sp>
      <p:pic>
        <p:nvPicPr>
          <p:cNvPr id="6" name="Picture 2" descr="OhioSouthshirt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080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1300" y="0"/>
            <a:ext cx="1023257" cy="1023257"/>
          </a:xfrm>
          <a:prstGeom prst="rect">
            <a:avLst/>
          </a:prstGeom>
        </p:spPr>
      </p:pic>
    </p:spTree>
    <p:extLst>
      <p:ext uri="{BB962C8B-B14F-4D97-AF65-F5344CB8AC3E}">
        <p14:creationId xmlns:p14="http://schemas.microsoft.com/office/powerpoint/2010/main" val="2456805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cs typeface="Arial" panose="020B0604020202020204" pitchFamily="34" charset="0"/>
              </a:rPr>
              <a:t>HOUSE  RULES</a:t>
            </a:r>
            <a:endParaRPr lang="en-US" sz="4400" b="1" dirty="0">
              <a:cs typeface="Arial" panose="020B0604020202020204" pitchFamily="34" charset="0"/>
            </a:endParaRPr>
          </a:p>
        </p:txBody>
      </p:sp>
      <p:sp>
        <p:nvSpPr>
          <p:cNvPr id="3" name="Content Placeholder 2"/>
          <p:cNvSpPr>
            <a:spLocks noGrp="1"/>
          </p:cNvSpPr>
          <p:nvPr>
            <p:ph idx="1"/>
          </p:nvPr>
        </p:nvSpPr>
        <p:spPr>
          <a:xfrm>
            <a:off x="152400" y="1219200"/>
            <a:ext cx="8839200" cy="5029200"/>
          </a:xfrm>
          <a:noFill/>
          <a:ln>
            <a:noFill/>
          </a:ln>
        </p:spPr>
        <p:style>
          <a:lnRef idx="2">
            <a:schemeClr val="dk1"/>
          </a:lnRef>
          <a:fillRef idx="1">
            <a:schemeClr val="lt1"/>
          </a:fillRef>
          <a:effectRef idx="0">
            <a:schemeClr val="dk1"/>
          </a:effectRef>
          <a:fontRef idx="minor">
            <a:schemeClr val="dk1"/>
          </a:fontRef>
        </p:style>
        <p:txBody>
          <a:bodyPr/>
          <a:lstStyle/>
          <a:p>
            <a:pPr marL="0" indent="0" algn="ctr">
              <a:spcBef>
                <a:spcPts val="0"/>
              </a:spcBef>
              <a:spcAft>
                <a:spcPts val="1200"/>
              </a:spcAft>
              <a:buNone/>
            </a:pPr>
            <a:r>
              <a:rPr lang="en-US" sz="4800" b="1" kern="900" dirty="0" smtClean="0"/>
              <a:t>Mute your cellphone – don’t text</a:t>
            </a:r>
          </a:p>
          <a:p>
            <a:pPr marL="0" indent="0" algn="ctr">
              <a:spcBef>
                <a:spcPts val="0"/>
              </a:spcBef>
              <a:spcAft>
                <a:spcPts val="1800"/>
              </a:spcAft>
              <a:buNone/>
            </a:pPr>
            <a:r>
              <a:rPr lang="en-US" sz="5400" b="1" kern="900" dirty="0" smtClean="0"/>
              <a:t>LISTEN</a:t>
            </a:r>
          </a:p>
          <a:p>
            <a:pPr marL="0" indent="0" algn="ctr">
              <a:spcBef>
                <a:spcPts val="0"/>
              </a:spcBef>
              <a:spcAft>
                <a:spcPts val="1800"/>
              </a:spcAft>
              <a:buNone/>
            </a:pPr>
            <a:r>
              <a:rPr lang="en-US" sz="5400" b="1" kern="900" dirty="0" smtClean="0"/>
              <a:t>FOLLOW DIRECTIONS</a:t>
            </a:r>
          </a:p>
          <a:p>
            <a:pPr marL="0" indent="0" algn="ctr">
              <a:spcBef>
                <a:spcPts val="0"/>
              </a:spcBef>
              <a:spcAft>
                <a:spcPts val="1800"/>
              </a:spcAft>
              <a:buNone/>
            </a:pPr>
            <a:r>
              <a:rPr lang="en-US" sz="5400" b="1" kern="900" dirty="0" smtClean="0">
                <a:solidFill>
                  <a:srgbClr val="FF3300"/>
                </a:solidFill>
              </a:rPr>
              <a:t>PARTICIPATE</a:t>
            </a:r>
          </a:p>
          <a:p>
            <a:pPr marL="0" indent="0" algn="ctr">
              <a:spcBef>
                <a:spcPts val="0"/>
              </a:spcBef>
              <a:spcAft>
                <a:spcPts val="1800"/>
              </a:spcAft>
              <a:buNone/>
            </a:pPr>
            <a:r>
              <a:rPr lang="en-US" sz="5400" b="1" kern="900" dirty="0" smtClean="0"/>
              <a:t>HAVE FUN</a:t>
            </a:r>
            <a:endParaRPr lang="en-US" sz="5400" b="1" kern="900" dirty="0"/>
          </a:p>
        </p:txBody>
      </p:sp>
      <p:pic>
        <p:nvPicPr>
          <p:cNvPr id="4" name="Picture 2" descr="OhioSouthshirt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080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1300" y="0"/>
            <a:ext cx="1023257" cy="1023257"/>
          </a:xfrm>
          <a:prstGeom prst="rect">
            <a:avLst/>
          </a:prstGeom>
        </p:spPr>
      </p:pic>
    </p:spTree>
    <p:extLst>
      <p:ext uri="{BB962C8B-B14F-4D97-AF65-F5344CB8AC3E}">
        <p14:creationId xmlns:p14="http://schemas.microsoft.com/office/powerpoint/2010/main" val="201620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lgn="ctr" defTabSz="914400">
              <a:lnSpc>
                <a:spcPct val="90000"/>
              </a:lnSpc>
              <a:buClr>
                <a:srgbClr val="000000"/>
              </a:buClr>
              <a:buSzPct val="60000"/>
              <a:buNone/>
            </a:pPr>
            <a:endParaRPr lang="en-US" sz="3600" b="1" kern="0" dirty="0" smtClean="0">
              <a:solidFill>
                <a:srgbClr val="000000"/>
              </a:solidFill>
              <a:latin typeface="Arial" pitchFamily="34" charset="0"/>
              <a:cs typeface="Arial" pitchFamily="34" charset="0"/>
            </a:endParaRPr>
          </a:p>
          <a:p>
            <a:pPr marL="0" lvl="0" indent="0" algn="ctr" defTabSz="914400">
              <a:lnSpc>
                <a:spcPct val="90000"/>
              </a:lnSpc>
              <a:buClr>
                <a:srgbClr val="000000"/>
              </a:buClr>
              <a:buSzPct val="60000"/>
              <a:buNone/>
            </a:pPr>
            <a:r>
              <a:rPr lang="en-US" sz="3600" b="1" kern="0" dirty="0" smtClean="0">
                <a:solidFill>
                  <a:srgbClr val="000000"/>
                </a:solidFill>
                <a:latin typeface="Arial" pitchFamily="34" charset="0"/>
                <a:cs typeface="Arial" pitchFamily="34" charset="0"/>
              </a:rPr>
              <a:t>Soccer officiating is the only position in which</a:t>
            </a:r>
          </a:p>
          <a:p>
            <a:pPr marL="0" lvl="0" indent="0" algn="ctr" defTabSz="914400">
              <a:lnSpc>
                <a:spcPct val="90000"/>
              </a:lnSpc>
              <a:buClr>
                <a:srgbClr val="000000"/>
              </a:buClr>
              <a:buSzPct val="60000"/>
              <a:buNone/>
            </a:pPr>
            <a:r>
              <a:rPr lang="en-US" sz="3600" b="1" kern="0" dirty="0" smtClean="0">
                <a:solidFill>
                  <a:srgbClr val="000000"/>
                </a:solidFill>
                <a:latin typeface="Arial" pitchFamily="34" charset="0"/>
                <a:cs typeface="Arial" pitchFamily="34" charset="0"/>
              </a:rPr>
              <a:t> </a:t>
            </a:r>
            <a:r>
              <a:rPr lang="en-US" sz="3600" b="1" kern="0" dirty="0" smtClean="0">
                <a:solidFill>
                  <a:srgbClr val="FF0000"/>
                </a:solidFill>
                <a:latin typeface="Arial" pitchFamily="34" charset="0"/>
                <a:cs typeface="Arial" pitchFamily="34" charset="0"/>
              </a:rPr>
              <a:t>Perfect </a:t>
            </a:r>
            <a:r>
              <a:rPr lang="en-US" sz="3600" b="1" kern="0" dirty="0" err="1" smtClean="0">
                <a:solidFill>
                  <a:srgbClr val="FF0000"/>
                </a:solidFill>
                <a:latin typeface="Arial" pitchFamily="34" charset="0"/>
                <a:cs typeface="Arial" pitchFamily="34" charset="0"/>
              </a:rPr>
              <a:t>Judgement</a:t>
            </a:r>
            <a:r>
              <a:rPr lang="en-US" sz="3600" b="1" kern="0" dirty="0" smtClean="0">
                <a:solidFill>
                  <a:srgbClr val="000000"/>
                </a:solidFill>
                <a:latin typeface="Arial" pitchFamily="34" charset="0"/>
                <a:cs typeface="Arial" pitchFamily="34" charset="0"/>
              </a:rPr>
              <a:t> </a:t>
            </a:r>
          </a:p>
          <a:p>
            <a:pPr marL="0" lvl="0" indent="0" algn="ctr" defTabSz="914400">
              <a:lnSpc>
                <a:spcPct val="90000"/>
              </a:lnSpc>
              <a:buClr>
                <a:srgbClr val="000000"/>
              </a:buClr>
              <a:buSzPct val="60000"/>
              <a:buNone/>
            </a:pPr>
            <a:r>
              <a:rPr lang="en-US" sz="3600" b="1" kern="0" dirty="0" smtClean="0">
                <a:solidFill>
                  <a:srgbClr val="000000"/>
                </a:solidFill>
                <a:latin typeface="Arial" pitchFamily="34" charset="0"/>
                <a:cs typeface="Arial" pitchFamily="34" charset="0"/>
              </a:rPr>
              <a:t>is expected from the start</a:t>
            </a:r>
          </a:p>
          <a:p>
            <a:pPr marL="0" lvl="0" indent="0" algn="ctr" defTabSz="914400">
              <a:lnSpc>
                <a:spcPct val="90000"/>
              </a:lnSpc>
              <a:buClr>
                <a:srgbClr val="000000"/>
              </a:buClr>
              <a:buSzPct val="60000"/>
              <a:buNone/>
            </a:pPr>
            <a:endParaRPr lang="en-US" sz="3600" b="1" kern="0" dirty="0" smtClean="0">
              <a:solidFill>
                <a:srgbClr val="000000"/>
              </a:solidFill>
              <a:latin typeface="Arial" pitchFamily="34" charset="0"/>
              <a:cs typeface="Arial" pitchFamily="34" charset="0"/>
            </a:endParaRPr>
          </a:p>
          <a:p>
            <a:pPr marL="0" lvl="0" indent="0" algn="ctr" defTabSz="914400">
              <a:lnSpc>
                <a:spcPct val="90000"/>
              </a:lnSpc>
              <a:buClr>
                <a:srgbClr val="000000"/>
              </a:buClr>
              <a:buSzPct val="60000"/>
              <a:buNone/>
            </a:pPr>
            <a:r>
              <a:rPr lang="en-US" sz="3600" b="1" kern="0" dirty="0" smtClean="0">
                <a:solidFill>
                  <a:srgbClr val="000000"/>
                </a:solidFill>
                <a:latin typeface="Arial" pitchFamily="34" charset="0"/>
                <a:cs typeface="Arial" pitchFamily="34" charset="0"/>
              </a:rPr>
              <a:t>with </a:t>
            </a:r>
            <a:r>
              <a:rPr lang="en-US" sz="3600" b="1" kern="0" dirty="0" smtClean="0">
                <a:solidFill>
                  <a:srgbClr val="FF0000"/>
                </a:solidFill>
                <a:latin typeface="Arial" pitchFamily="34" charset="0"/>
                <a:cs typeface="Arial" pitchFamily="34" charset="0"/>
              </a:rPr>
              <a:t>Steady Improvement</a:t>
            </a:r>
            <a:r>
              <a:rPr lang="en-US" sz="3600" b="1" kern="0" dirty="0" smtClean="0">
                <a:solidFill>
                  <a:srgbClr val="000000"/>
                </a:solidFill>
                <a:latin typeface="Arial" pitchFamily="34" charset="0"/>
                <a:cs typeface="Arial" pitchFamily="34" charset="0"/>
              </a:rPr>
              <a:t> thereafter.</a:t>
            </a:r>
            <a:endParaRPr lang="en-US" sz="3200" b="1" kern="0" dirty="0" smtClean="0">
              <a:solidFill>
                <a:srgbClr val="000000"/>
              </a:solidFill>
              <a:latin typeface="Arial" pitchFamily="34" charset="0"/>
              <a:cs typeface="Arial" pitchFamily="34" charset="0"/>
            </a:endParaRPr>
          </a:p>
          <a:p>
            <a:endParaRPr lang="en-US" dirty="0"/>
          </a:p>
        </p:txBody>
      </p:sp>
      <p:sp>
        <p:nvSpPr>
          <p:cNvPr id="4" name="Rectangle 2"/>
          <p:cNvSpPr>
            <a:spLocks noGrp="1"/>
          </p:cNvSpPr>
          <p:nvPr>
            <p:ph type="title" idx="4294967295"/>
          </p:nvPr>
        </p:nvSpPr>
        <p:spPr bwMode="auto">
          <a:xfrm>
            <a:off x="1676400" y="76200"/>
            <a:ext cx="63246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100000"/>
              </a:lnSpc>
              <a:spcBef>
                <a:spcPct val="50000"/>
              </a:spcBef>
            </a:pPr>
            <a:r>
              <a:rPr lang="en-US" sz="3600" dirty="0" smtClean="0">
                <a:latin typeface="Times" pitchFamily="18" charset="0"/>
              </a:rPr>
              <a:t>ENTRY LEVEL REFEREE TRAINING COURSE</a:t>
            </a:r>
            <a:endParaRPr lang="en-US" sz="4400" dirty="0">
              <a:latin typeface="Times" pitchFamily="18" charset="0"/>
            </a:endParaRPr>
          </a:p>
        </p:txBody>
      </p:sp>
      <p:pic>
        <p:nvPicPr>
          <p:cNvPr id="5" name="Picture 2" descr="OhioSouthshirt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080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1300" y="0"/>
            <a:ext cx="1023257" cy="102325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pitchFamily="18" charset="0"/>
              </a:rPr>
              <a:t>ENTRY LEVEL REFEREE TRAINING COURSE</a:t>
            </a:r>
            <a:endParaRPr lang="en-US" dirty="0"/>
          </a:p>
        </p:txBody>
      </p:sp>
      <p:sp>
        <p:nvSpPr>
          <p:cNvPr id="3" name="Content Placeholder 2"/>
          <p:cNvSpPr>
            <a:spLocks noGrp="1"/>
          </p:cNvSpPr>
          <p:nvPr>
            <p:ph idx="1"/>
          </p:nvPr>
        </p:nvSpPr>
        <p:spPr>
          <a:xfrm>
            <a:off x="457200" y="1676400"/>
            <a:ext cx="8229600" cy="4419600"/>
          </a:xfrm>
        </p:spPr>
        <p:txBody>
          <a:bodyPr/>
          <a:lstStyle/>
          <a:p>
            <a:pPr marL="0" indent="0" algn="ctr">
              <a:buNone/>
            </a:pPr>
            <a:r>
              <a:rPr lang="en-US" sz="6600" b="1" dirty="0" smtClean="0">
                <a:solidFill>
                  <a:srgbClr val="FF0000"/>
                </a:solidFill>
              </a:rPr>
              <a:t>MURPHY’S  LAW</a:t>
            </a:r>
          </a:p>
          <a:p>
            <a:pPr marL="0" indent="0">
              <a:buNone/>
            </a:pPr>
            <a:endParaRPr lang="en-US" dirty="0"/>
          </a:p>
          <a:p>
            <a:pPr marL="0" indent="0" algn="ctr">
              <a:buNone/>
            </a:pPr>
            <a:r>
              <a:rPr lang="en-US" sz="4800" b="1" dirty="0" smtClean="0"/>
              <a:t>Anything that can go wrong </a:t>
            </a:r>
          </a:p>
          <a:p>
            <a:pPr marL="0" indent="0" algn="ctr">
              <a:buNone/>
            </a:pPr>
            <a:r>
              <a:rPr lang="en-US" sz="4800" b="1" dirty="0" smtClean="0"/>
              <a:t>Will go wrong</a:t>
            </a:r>
            <a:endParaRPr lang="en-US" sz="4800" b="1" dirty="0"/>
          </a:p>
        </p:txBody>
      </p:sp>
      <p:pic>
        <p:nvPicPr>
          <p:cNvPr id="4" name="Picture 2" descr="OhioSouthshirt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080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1300" y="0"/>
            <a:ext cx="1023257" cy="1023257"/>
          </a:xfrm>
          <a:prstGeom prst="rect">
            <a:avLst/>
          </a:prstGeom>
        </p:spPr>
      </p:pic>
    </p:spTree>
    <p:extLst>
      <p:ext uri="{BB962C8B-B14F-4D97-AF65-F5344CB8AC3E}">
        <p14:creationId xmlns:p14="http://schemas.microsoft.com/office/powerpoint/2010/main" val="38330912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bwMode="auto">
          <a:xfrm>
            <a:off x="1676400" y="76200"/>
            <a:ext cx="63246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100000"/>
              </a:lnSpc>
              <a:spcBef>
                <a:spcPct val="50000"/>
              </a:spcBef>
            </a:pPr>
            <a:r>
              <a:rPr lang="en-US" sz="3600" dirty="0" smtClean="0">
                <a:latin typeface="Times" pitchFamily="18" charset="0"/>
              </a:rPr>
              <a:t>ENTRY LEVEL REFEREE TRAINING COURSE</a:t>
            </a:r>
            <a:endParaRPr lang="en-US" sz="4400" dirty="0">
              <a:latin typeface="Times" pitchFamily="18" charset="0"/>
            </a:endParaRPr>
          </a:p>
        </p:txBody>
      </p:sp>
      <p:sp>
        <p:nvSpPr>
          <p:cNvPr id="5" name="Rectangle 3"/>
          <p:cNvSpPr txBox="1">
            <a:spLocks noChangeArrowheads="1"/>
          </p:cNvSpPr>
          <p:nvPr/>
        </p:nvSpPr>
        <p:spPr bwMode="auto">
          <a:xfrm>
            <a:off x="762000" y="4303712"/>
            <a:ext cx="39624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Pct val="90000"/>
              <a:buFont typeface="Monotype Sorts" pitchFamily="2" charset="2"/>
              <a:buBlip>
                <a:blip r:embed="rId2"/>
              </a:buBlip>
              <a:tabLst/>
              <a:defRPr/>
            </a:pPr>
            <a:r>
              <a:rPr kumimoji="0" lang="en-US" sz="2500" b="1" i="0" u="none" strike="noStrike" kern="1200" cap="none" spc="0" normalizeH="0" baseline="0" noProof="0" dirty="0" smtClean="0">
                <a:ln>
                  <a:noFill/>
                </a:ln>
                <a:solidFill>
                  <a:srgbClr val="FF0000"/>
                </a:solidFill>
                <a:effectLst/>
                <a:uLnTx/>
                <a:uFillTx/>
                <a:latin typeface="Arial"/>
                <a:ea typeface="+mn-ea"/>
                <a:cs typeface="Arial"/>
              </a:rPr>
              <a:t>NOT</a:t>
            </a:r>
            <a:r>
              <a:rPr kumimoji="0" lang="en-US" sz="2500" b="1" i="0" u="none" strike="noStrike" kern="1200" cap="none" spc="0" normalizeH="0" baseline="0" noProof="0" dirty="0" smtClean="0">
                <a:ln>
                  <a:noFill/>
                </a:ln>
                <a:solidFill>
                  <a:srgbClr val="0D0D0D"/>
                </a:solidFill>
                <a:effectLst/>
                <a:uLnTx/>
                <a:uFillTx/>
                <a:latin typeface="Arial"/>
                <a:ea typeface="+mn-ea"/>
                <a:cs typeface="Arial"/>
              </a:rPr>
              <a:t> city leagues…</a:t>
            </a:r>
          </a:p>
          <a:p>
            <a:pPr marL="342900" marR="0" lvl="0" indent="-342900" algn="l" defTabSz="457200" rtl="0" eaLnBrk="0" fontAlgn="base" latinLnBrk="0" hangingPunct="0">
              <a:lnSpc>
                <a:spcPct val="100000"/>
              </a:lnSpc>
              <a:spcBef>
                <a:spcPct val="20000"/>
              </a:spcBef>
              <a:spcAft>
                <a:spcPct val="0"/>
              </a:spcAft>
              <a:buClrTx/>
              <a:buSzPct val="90000"/>
              <a:buFont typeface="Monotype Sorts" pitchFamily="2" charset="2"/>
              <a:buBlip>
                <a:blip r:embed="rId2"/>
              </a:buBlip>
              <a:tabLst/>
              <a:defRPr/>
            </a:pPr>
            <a:r>
              <a:rPr kumimoji="0" lang="en-US" sz="2500" b="1" i="0" u="none" strike="noStrike" kern="1200" cap="none" spc="0" normalizeH="0" baseline="0" noProof="0" dirty="0" smtClean="0">
                <a:ln>
                  <a:noFill/>
                </a:ln>
                <a:solidFill>
                  <a:srgbClr val="FF0000"/>
                </a:solidFill>
                <a:effectLst/>
                <a:uLnTx/>
                <a:uFillTx/>
                <a:latin typeface="Arial"/>
                <a:ea typeface="+mn-ea"/>
                <a:cs typeface="Arial"/>
              </a:rPr>
              <a:t>NOT</a:t>
            </a:r>
            <a:r>
              <a:rPr kumimoji="0" lang="en-US" sz="2500" b="1" i="0" u="none" strike="noStrike" kern="1200" cap="none" spc="0" normalizeH="0" baseline="0" noProof="0" dirty="0" smtClean="0">
                <a:ln>
                  <a:noFill/>
                </a:ln>
                <a:solidFill>
                  <a:srgbClr val="0D0D0D"/>
                </a:solidFill>
                <a:effectLst/>
                <a:uLnTx/>
                <a:uFillTx/>
                <a:latin typeface="Arial"/>
                <a:ea typeface="+mn-ea"/>
                <a:cs typeface="Arial"/>
              </a:rPr>
              <a:t> high school</a:t>
            </a:r>
          </a:p>
          <a:p>
            <a:pPr marL="342900" marR="0" lvl="0" indent="-342900" algn="l" defTabSz="457200" rtl="0" eaLnBrk="0" fontAlgn="base" latinLnBrk="0" hangingPunct="0">
              <a:lnSpc>
                <a:spcPct val="100000"/>
              </a:lnSpc>
              <a:spcBef>
                <a:spcPct val="20000"/>
              </a:spcBef>
              <a:spcAft>
                <a:spcPct val="0"/>
              </a:spcAft>
              <a:buClrTx/>
              <a:buSzPct val="90000"/>
              <a:buFont typeface="Monotype Sorts" pitchFamily="2" charset="2"/>
              <a:buBlip>
                <a:blip r:embed="rId2"/>
              </a:buBlip>
              <a:tabLst/>
              <a:defRPr/>
            </a:pPr>
            <a:r>
              <a:rPr kumimoji="0" lang="en-US" sz="2500" b="1" i="0" u="none" strike="noStrike" kern="1200" cap="none" spc="0" normalizeH="0" baseline="0" noProof="0" dirty="0" smtClean="0">
                <a:ln>
                  <a:noFill/>
                </a:ln>
                <a:solidFill>
                  <a:srgbClr val="FF0000"/>
                </a:solidFill>
                <a:effectLst/>
                <a:uLnTx/>
                <a:uFillTx/>
                <a:latin typeface="Arial"/>
                <a:ea typeface="+mn-ea"/>
                <a:cs typeface="Arial"/>
              </a:rPr>
              <a:t>NOT</a:t>
            </a:r>
            <a:r>
              <a:rPr kumimoji="0" lang="en-US" sz="2500" b="1" i="0" u="none" strike="noStrike" kern="1200" cap="none" spc="0" normalizeH="0" baseline="0" noProof="0" dirty="0" smtClean="0">
                <a:ln>
                  <a:noFill/>
                </a:ln>
                <a:solidFill>
                  <a:srgbClr val="0D0D0D"/>
                </a:solidFill>
                <a:effectLst/>
                <a:uLnTx/>
                <a:uFillTx/>
                <a:latin typeface="Arial"/>
                <a:ea typeface="+mn-ea"/>
                <a:cs typeface="Arial"/>
              </a:rPr>
              <a:t> college</a:t>
            </a:r>
          </a:p>
        </p:txBody>
      </p:sp>
      <p:sp>
        <p:nvSpPr>
          <p:cNvPr id="6" name="Rectangle 2"/>
          <p:cNvSpPr>
            <a:spLocks noGrp="1" noChangeArrowheads="1"/>
          </p:cNvSpPr>
          <p:nvPr>
            <p:ph type="title"/>
          </p:nvPr>
        </p:nvSpPr>
        <p:spPr>
          <a:xfrm>
            <a:off x="1371600" y="1219200"/>
            <a:ext cx="6248400" cy="533400"/>
          </a:xfrm>
        </p:spPr>
        <p:txBody>
          <a:bodyPr/>
          <a:lstStyle/>
          <a:p>
            <a:r>
              <a:rPr lang="en-US" sz="4000" b="1" dirty="0" smtClean="0">
                <a:solidFill>
                  <a:schemeClr val="tx1"/>
                </a:solidFill>
              </a:rPr>
              <a:t>WE TEACH “FIFA” ONLY</a:t>
            </a:r>
            <a:endParaRPr lang="en-US" dirty="0" smtClean="0">
              <a:solidFill>
                <a:schemeClr val="tx1"/>
              </a:solidFill>
            </a:endParaRPr>
          </a:p>
        </p:txBody>
      </p:sp>
      <p:sp>
        <p:nvSpPr>
          <p:cNvPr id="7" name="Text Box 5"/>
          <p:cNvSpPr txBox="1">
            <a:spLocks noChangeArrowheads="1"/>
          </p:cNvSpPr>
          <p:nvPr/>
        </p:nvSpPr>
        <p:spPr bwMode="auto">
          <a:xfrm>
            <a:off x="152400" y="2133600"/>
            <a:ext cx="5486400" cy="2031325"/>
          </a:xfrm>
          <a:prstGeom prst="rect">
            <a:avLst/>
          </a:prstGeom>
          <a:noFill/>
          <a:ln w="9525">
            <a:noFill/>
            <a:miter lim="800000"/>
            <a:headEnd/>
            <a:tailEnd/>
          </a:ln>
        </p:spPr>
        <p:txBody>
          <a:bodyPr wrap="square">
            <a:spAutoFit/>
          </a:bodyPr>
          <a:lstStyle/>
          <a:p>
            <a:pPr algn="ctr">
              <a:lnSpc>
                <a:spcPct val="100000"/>
              </a:lnSpc>
              <a:spcBef>
                <a:spcPct val="50000"/>
              </a:spcBef>
              <a:buClrTx/>
              <a:buSzTx/>
              <a:buFontTx/>
              <a:buNone/>
            </a:pPr>
            <a:r>
              <a:rPr lang="en-US" sz="3600" dirty="0">
                <a:latin typeface="Arial" pitchFamily="34" charset="0"/>
                <a:cs typeface="Arial" pitchFamily="34" charset="0"/>
              </a:rPr>
              <a:t>We teach according to the directives of </a:t>
            </a:r>
            <a:r>
              <a:rPr lang="en-US" sz="3600" dirty="0" smtClean="0">
                <a:latin typeface="Arial" pitchFamily="34" charset="0"/>
                <a:cs typeface="Arial" pitchFamily="34" charset="0"/>
              </a:rPr>
              <a:t>the</a:t>
            </a:r>
          </a:p>
          <a:p>
            <a:pPr algn="ctr">
              <a:lnSpc>
                <a:spcPct val="100000"/>
              </a:lnSpc>
              <a:spcBef>
                <a:spcPct val="50000"/>
              </a:spcBef>
              <a:buClrTx/>
              <a:buSzTx/>
              <a:buFontTx/>
              <a:buNone/>
            </a:pPr>
            <a:r>
              <a:rPr lang="en-US" sz="3600" dirty="0" smtClean="0">
                <a:solidFill>
                  <a:srgbClr val="FF0000"/>
                </a:solidFill>
                <a:latin typeface="Arial" pitchFamily="34" charset="0"/>
                <a:cs typeface="Arial" pitchFamily="34" charset="0"/>
              </a:rPr>
              <a:t>U.S</a:t>
            </a:r>
            <a:r>
              <a:rPr lang="en-US" sz="3600" dirty="0">
                <a:solidFill>
                  <a:srgbClr val="FF0000"/>
                </a:solidFill>
                <a:latin typeface="Arial" pitchFamily="34" charset="0"/>
                <a:cs typeface="Arial" pitchFamily="34" charset="0"/>
              </a:rPr>
              <a:t>. </a:t>
            </a:r>
            <a:r>
              <a:rPr lang="en-US" sz="3600" dirty="0" smtClean="0">
                <a:solidFill>
                  <a:srgbClr val="FF0000"/>
                </a:solidFill>
                <a:latin typeface="Arial" pitchFamily="34" charset="0"/>
                <a:cs typeface="Arial" pitchFamily="34" charset="0"/>
              </a:rPr>
              <a:t>Soccer Federation</a:t>
            </a:r>
            <a:endParaRPr lang="en-US" sz="4000" b="0" dirty="0">
              <a:solidFill>
                <a:srgbClr val="FF0000"/>
              </a:solidFill>
              <a:latin typeface="Arial" pitchFamily="34" charset="0"/>
              <a:cs typeface="Arial"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985210"/>
            <a:ext cx="3239044" cy="4339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OhioSouthshirt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5080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1300" y="0"/>
            <a:ext cx="1023257" cy="102325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bwMode="auto">
          <a:xfrm>
            <a:off x="1676400" y="76200"/>
            <a:ext cx="63246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100000"/>
              </a:lnSpc>
              <a:spcBef>
                <a:spcPct val="50000"/>
              </a:spcBef>
            </a:pPr>
            <a:r>
              <a:rPr lang="en-US" sz="3600" dirty="0" smtClean="0">
                <a:latin typeface="Times" pitchFamily="18" charset="0"/>
              </a:rPr>
              <a:t>ENTRY LEVEL REFEREE TRAINING COURSE</a:t>
            </a:r>
            <a:endParaRPr lang="en-US" sz="4400" dirty="0">
              <a:latin typeface="Times"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019300"/>
            <a:ext cx="21336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1143000" y="1600200"/>
            <a:ext cx="3200400" cy="3962400"/>
          </a:xfrm>
          <a:prstGeom prst="ellipse">
            <a:avLst/>
          </a:prstGeom>
          <a:noFill/>
          <a:ln w="28575">
            <a:solidFill>
              <a:srgbClr val="FF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019301"/>
            <a:ext cx="2357057" cy="3086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OhioSouthshirt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5080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1300" y="0"/>
            <a:ext cx="1023257" cy="1023257"/>
          </a:xfrm>
          <a:prstGeom prst="rect">
            <a:avLst/>
          </a:prstGeom>
        </p:spPr>
      </p:pic>
    </p:spTree>
    <p:extLst>
      <p:ext uri="{BB962C8B-B14F-4D97-AF65-F5344CB8AC3E}">
        <p14:creationId xmlns:p14="http://schemas.microsoft.com/office/powerpoint/2010/main" val="6585489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bwMode="auto">
          <a:xfrm>
            <a:off x="1676400" y="76200"/>
            <a:ext cx="63246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100000"/>
              </a:lnSpc>
              <a:spcBef>
                <a:spcPct val="50000"/>
              </a:spcBef>
            </a:pPr>
            <a:r>
              <a:rPr lang="en-US" sz="3600" dirty="0" smtClean="0">
                <a:latin typeface="Times" pitchFamily="18" charset="0"/>
              </a:rPr>
              <a:t>ENTRY LEVEL REFEREE TRAINING COURSE</a:t>
            </a:r>
            <a:endParaRPr lang="en-US" sz="4400" dirty="0">
              <a:latin typeface="Times" pitchFamily="18" charset="0"/>
            </a:endParaRPr>
          </a:p>
        </p:txBody>
      </p:sp>
      <p:sp>
        <p:nvSpPr>
          <p:cNvPr id="20" name="Rectangle 2"/>
          <p:cNvSpPr>
            <a:spLocks noGrp="1" noChangeArrowheads="1"/>
          </p:cNvSpPr>
          <p:nvPr>
            <p:ph type="title"/>
          </p:nvPr>
        </p:nvSpPr>
        <p:spPr>
          <a:xfrm>
            <a:off x="762000" y="685800"/>
            <a:ext cx="7620000" cy="1371600"/>
          </a:xfrm>
        </p:spPr>
        <p:txBody>
          <a:bodyPr/>
          <a:lstStyle/>
          <a:p>
            <a:r>
              <a:rPr lang="en-US" b="1" dirty="0" smtClean="0">
                <a:solidFill>
                  <a:schemeClr val="tx1"/>
                </a:solidFill>
              </a:rPr>
              <a:t>Basis of Laws of the Game</a:t>
            </a:r>
            <a:endParaRPr lang="en-US" dirty="0" smtClean="0">
              <a:solidFill>
                <a:schemeClr val="tx1"/>
              </a:solidFill>
            </a:endParaRPr>
          </a:p>
        </p:txBody>
      </p:sp>
      <p:grpSp>
        <p:nvGrpSpPr>
          <p:cNvPr id="21" name="Group 14"/>
          <p:cNvGrpSpPr>
            <a:grpSpLocks/>
          </p:cNvGrpSpPr>
          <p:nvPr/>
        </p:nvGrpSpPr>
        <p:grpSpPr bwMode="auto">
          <a:xfrm>
            <a:off x="609600" y="2362200"/>
            <a:ext cx="7802563" cy="2057400"/>
            <a:chOff x="384" y="1056"/>
            <a:chExt cx="4915" cy="1296"/>
          </a:xfrm>
        </p:grpSpPr>
        <p:grpSp>
          <p:nvGrpSpPr>
            <p:cNvPr id="22" name="Group 13"/>
            <p:cNvGrpSpPr>
              <a:grpSpLocks/>
            </p:cNvGrpSpPr>
            <p:nvPr/>
          </p:nvGrpSpPr>
          <p:grpSpPr bwMode="auto">
            <a:xfrm>
              <a:off x="3216" y="1056"/>
              <a:ext cx="2083" cy="1049"/>
              <a:chOff x="3216" y="1056"/>
              <a:chExt cx="2083" cy="1049"/>
            </a:xfrm>
          </p:grpSpPr>
          <p:pic>
            <p:nvPicPr>
              <p:cNvPr id="24" name="Picture 5" descr="USAvIRN-fp"/>
              <p:cNvPicPr>
                <a:picLocks noChangeAspect="1" noChangeArrowheads="1"/>
              </p:cNvPicPr>
              <p:nvPr/>
            </p:nvPicPr>
            <p:blipFill>
              <a:blip r:embed="rId2" cstate="print"/>
              <a:srcRect/>
              <a:stretch>
                <a:fillRect/>
              </a:stretch>
            </p:blipFill>
            <p:spPr bwMode="auto">
              <a:xfrm>
                <a:off x="3216" y="1248"/>
                <a:ext cx="1392" cy="857"/>
              </a:xfrm>
              <a:prstGeom prst="rect">
                <a:avLst/>
              </a:prstGeom>
              <a:noFill/>
              <a:ln w="9525">
                <a:noFill/>
                <a:miter lim="800000"/>
                <a:headEnd/>
                <a:tailEnd/>
              </a:ln>
            </p:spPr>
          </p:pic>
          <p:pic>
            <p:nvPicPr>
              <p:cNvPr id="25" name="Picture 6" descr="fairplay-trophy"/>
              <p:cNvPicPr>
                <a:picLocks noChangeAspect="1" noChangeArrowheads="1"/>
              </p:cNvPicPr>
              <p:nvPr/>
            </p:nvPicPr>
            <p:blipFill>
              <a:blip r:embed="rId3" cstate="print"/>
              <a:srcRect/>
              <a:stretch>
                <a:fillRect/>
              </a:stretch>
            </p:blipFill>
            <p:spPr bwMode="auto">
              <a:xfrm>
                <a:off x="4800" y="1056"/>
                <a:ext cx="499" cy="1032"/>
              </a:xfrm>
              <a:prstGeom prst="rect">
                <a:avLst/>
              </a:prstGeom>
              <a:noFill/>
              <a:ln w="9525">
                <a:noFill/>
                <a:miter lim="800000"/>
                <a:headEnd/>
                <a:tailEnd/>
              </a:ln>
            </p:spPr>
          </p:pic>
        </p:grpSp>
        <p:sp>
          <p:nvSpPr>
            <p:cNvPr id="23" name="Rectangle 11"/>
            <p:cNvSpPr>
              <a:spLocks noChangeArrowheads="1"/>
            </p:cNvSpPr>
            <p:nvPr/>
          </p:nvSpPr>
          <p:spPr bwMode="auto">
            <a:xfrm>
              <a:off x="384" y="1536"/>
              <a:ext cx="2976" cy="816"/>
            </a:xfrm>
            <a:prstGeom prst="rect">
              <a:avLst/>
            </a:prstGeom>
            <a:noFill/>
            <a:ln w="12700">
              <a:noFill/>
              <a:miter lim="800000"/>
              <a:headEnd/>
              <a:tailEnd/>
            </a:ln>
          </p:spPr>
          <p:txBody>
            <a:bodyPr lIns="90488" tIns="44450" rIns="90488" bIns="44450"/>
            <a:lstStyle/>
            <a:p>
              <a:pPr marL="342900" indent="-342900"/>
              <a:r>
                <a:rPr lang="en-US">
                  <a:solidFill>
                    <a:srgbClr val="FF0000"/>
                  </a:solidFill>
                </a:rPr>
                <a:t> Sportsmanship</a:t>
              </a:r>
              <a:endParaRPr lang="en-US" sz="3200"/>
            </a:p>
          </p:txBody>
        </p:sp>
      </p:grpSp>
      <p:grpSp>
        <p:nvGrpSpPr>
          <p:cNvPr id="26" name="Group 15"/>
          <p:cNvGrpSpPr>
            <a:grpSpLocks/>
          </p:cNvGrpSpPr>
          <p:nvPr/>
        </p:nvGrpSpPr>
        <p:grpSpPr bwMode="auto">
          <a:xfrm>
            <a:off x="609600" y="4191000"/>
            <a:ext cx="7562850" cy="1066800"/>
            <a:chOff x="384" y="2208"/>
            <a:chExt cx="4764" cy="672"/>
          </a:xfrm>
        </p:grpSpPr>
        <p:sp>
          <p:nvSpPr>
            <p:cNvPr id="27" name="Rectangle 10"/>
            <p:cNvSpPr>
              <a:spLocks noChangeArrowheads="1"/>
            </p:cNvSpPr>
            <p:nvPr/>
          </p:nvSpPr>
          <p:spPr bwMode="auto">
            <a:xfrm>
              <a:off x="384" y="2208"/>
              <a:ext cx="3471" cy="672"/>
            </a:xfrm>
            <a:prstGeom prst="rect">
              <a:avLst/>
            </a:prstGeom>
            <a:noFill/>
            <a:ln w="12700">
              <a:noFill/>
              <a:miter lim="800000"/>
              <a:headEnd/>
              <a:tailEnd/>
            </a:ln>
          </p:spPr>
          <p:txBody>
            <a:bodyPr lIns="90488" tIns="44450" rIns="90488" bIns="44450"/>
            <a:lstStyle/>
            <a:p>
              <a:pPr marL="342900" indent="-342900"/>
              <a:r>
                <a:rPr lang="en-US">
                  <a:solidFill>
                    <a:srgbClr val="FF0000"/>
                  </a:solidFill>
                </a:rPr>
                <a:t> Spirit of the Laws</a:t>
              </a:r>
            </a:p>
          </p:txBody>
        </p:sp>
        <p:pic>
          <p:nvPicPr>
            <p:cNvPr id="28" name="Picture 7" descr="ftgotg2"/>
            <p:cNvPicPr>
              <a:picLocks noChangeAspect="1" noChangeArrowheads="1"/>
            </p:cNvPicPr>
            <p:nvPr/>
          </p:nvPicPr>
          <p:blipFill>
            <a:blip r:embed="rId4" cstate="print"/>
            <a:srcRect/>
            <a:stretch>
              <a:fillRect/>
            </a:stretch>
          </p:blipFill>
          <p:spPr bwMode="auto">
            <a:xfrm>
              <a:off x="3744" y="2304"/>
              <a:ext cx="1404" cy="432"/>
            </a:xfrm>
            <a:prstGeom prst="rect">
              <a:avLst/>
            </a:prstGeom>
            <a:noFill/>
            <a:ln w="9525">
              <a:noFill/>
              <a:miter lim="800000"/>
              <a:headEnd/>
              <a:tailEnd/>
            </a:ln>
          </p:spPr>
        </p:pic>
      </p:grpSp>
      <p:grpSp>
        <p:nvGrpSpPr>
          <p:cNvPr id="29" name="Group 18"/>
          <p:cNvGrpSpPr>
            <a:grpSpLocks/>
          </p:cNvGrpSpPr>
          <p:nvPr/>
        </p:nvGrpSpPr>
        <p:grpSpPr bwMode="auto">
          <a:xfrm>
            <a:off x="609600" y="1752600"/>
            <a:ext cx="3689350" cy="1524000"/>
            <a:chOff x="384" y="672"/>
            <a:chExt cx="2324" cy="960"/>
          </a:xfrm>
        </p:grpSpPr>
        <p:pic>
          <p:nvPicPr>
            <p:cNvPr id="30" name="Picture 8" descr="start"/>
            <p:cNvPicPr preferRelativeResize="0">
              <a:picLocks noChangeAspect="1" noChangeArrowheads="1"/>
            </p:cNvPicPr>
            <p:nvPr/>
          </p:nvPicPr>
          <p:blipFill>
            <a:blip r:embed="rId5" cstate="print"/>
            <a:srcRect/>
            <a:stretch>
              <a:fillRect/>
            </a:stretch>
          </p:blipFill>
          <p:spPr bwMode="auto">
            <a:xfrm>
              <a:off x="2160" y="672"/>
              <a:ext cx="548" cy="960"/>
            </a:xfrm>
            <a:prstGeom prst="rect">
              <a:avLst/>
            </a:prstGeom>
            <a:noFill/>
            <a:ln w="9525">
              <a:noFill/>
              <a:miter lim="800000"/>
              <a:headEnd/>
              <a:tailEnd/>
            </a:ln>
          </p:spPr>
        </p:pic>
        <p:sp>
          <p:nvSpPr>
            <p:cNvPr id="31" name="Rectangle 16"/>
            <p:cNvSpPr>
              <a:spLocks noChangeArrowheads="1"/>
            </p:cNvSpPr>
            <p:nvPr/>
          </p:nvSpPr>
          <p:spPr bwMode="auto">
            <a:xfrm>
              <a:off x="384" y="864"/>
              <a:ext cx="1536" cy="672"/>
            </a:xfrm>
            <a:prstGeom prst="rect">
              <a:avLst/>
            </a:prstGeom>
            <a:noFill/>
            <a:ln w="12700">
              <a:noFill/>
              <a:miter lim="800000"/>
              <a:headEnd/>
              <a:tailEnd/>
            </a:ln>
          </p:spPr>
          <p:txBody>
            <a:bodyPr lIns="90488" tIns="44450" rIns="90488" bIns="44450"/>
            <a:lstStyle/>
            <a:p>
              <a:pPr marL="342900" indent="-342900"/>
              <a:r>
                <a:rPr lang="en-US" dirty="0">
                  <a:solidFill>
                    <a:srgbClr val="FF0000"/>
                  </a:solidFill>
                </a:rPr>
                <a:t> Safety</a:t>
              </a:r>
              <a:endParaRPr lang="en-US" sz="3200" dirty="0"/>
            </a:p>
          </p:txBody>
        </p:sp>
      </p:grpSp>
      <p:sp>
        <p:nvSpPr>
          <p:cNvPr id="33" name="Rectangle 12"/>
          <p:cNvSpPr>
            <a:spLocks noChangeArrowheads="1"/>
          </p:cNvSpPr>
          <p:nvPr/>
        </p:nvSpPr>
        <p:spPr bwMode="auto">
          <a:xfrm>
            <a:off x="609600" y="5257800"/>
            <a:ext cx="6858000" cy="1143000"/>
          </a:xfrm>
          <a:prstGeom prst="rect">
            <a:avLst/>
          </a:prstGeom>
          <a:noFill/>
          <a:ln w="12700">
            <a:noFill/>
            <a:miter lim="800000"/>
            <a:headEnd/>
            <a:tailEnd/>
          </a:ln>
        </p:spPr>
        <p:txBody>
          <a:bodyPr lIns="90488" tIns="44450" rIns="90488" bIns="44450"/>
          <a:lstStyle/>
          <a:p>
            <a:pPr marL="342900" indent="-342900"/>
            <a:r>
              <a:rPr lang="en-US">
                <a:solidFill>
                  <a:srgbClr val="FF0000"/>
                </a:solidFill>
              </a:rPr>
              <a:t> Respect for Tradition</a:t>
            </a:r>
            <a:endParaRPr lang="en-US" sz="3200"/>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61300" y="0"/>
            <a:ext cx="1023257" cy="1023257"/>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0593" y="5201557"/>
            <a:ext cx="1023257" cy="1023257"/>
          </a:xfrm>
          <a:prstGeom prst="rect">
            <a:avLst/>
          </a:prstGeom>
        </p:spPr>
      </p:pic>
      <p:pic>
        <p:nvPicPr>
          <p:cNvPr id="19" name="Picture 2" descr="OhioSouthshirt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5080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61300" y="0"/>
            <a:ext cx="1023257" cy="102325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bwMode="auto">
          <a:xfrm>
            <a:off x="1676400" y="76200"/>
            <a:ext cx="63246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100000"/>
              </a:lnSpc>
              <a:spcBef>
                <a:spcPct val="50000"/>
              </a:spcBef>
            </a:pPr>
            <a:r>
              <a:rPr lang="en-US" sz="3600" dirty="0" smtClean="0">
                <a:latin typeface="Times" pitchFamily="18" charset="0"/>
              </a:rPr>
              <a:t>ENTRY LEVEL REFEREE TRAINING COURSE</a:t>
            </a:r>
            <a:endParaRPr lang="en-US" sz="4400" dirty="0">
              <a:latin typeface="Times" pitchFamily="18" charset="0"/>
            </a:endParaRPr>
          </a:p>
        </p:txBody>
      </p:sp>
      <p:sp>
        <p:nvSpPr>
          <p:cNvPr id="19" name="Rectangle 2"/>
          <p:cNvSpPr txBox="1">
            <a:spLocks noChangeArrowheads="1"/>
          </p:cNvSpPr>
          <p:nvPr/>
        </p:nvSpPr>
        <p:spPr>
          <a:xfrm>
            <a:off x="0" y="914400"/>
            <a:ext cx="9144000" cy="1447800"/>
          </a:xfrm>
          <a:prstGeom prst="rect">
            <a:avLst/>
          </a:prstGeom>
          <a:effectLst>
            <a:outerShdw blurRad="50800" dist="38100" dir="2700000" algn="tl" rotWithShape="0">
              <a:srgbClr val="000000">
                <a:alpha val="43000"/>
              </a:srgbClr>
            </a:outerShdw>
          </a:effectLst>
        </p:spPr>
        <p:txBody>
          <a:bodyPr vert="horz" wrap="square" lIns="0" tIns="0" rIns="0" bIns="0" numCol="1" anchor="ctr" anchorCtr="0" compatLnSpc="1">
            <a:prstTxWarp prst="textNoShape">
              <a:avLst/>
            </a:prstTxWarp>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effectLst/>
                <a:uLnTx/>
                <a:uFillTx/>
                <a:latin typeface="Arial" pitchFamily="34" charset="0"/>
                <a:ea typeface="Rockwell"/>
                <a:cs typeface="Rockwell"/>
              </a:rPr>
              <a:t>AMENDMENTS TO LAWS FOR YOUTH PLAY</a:t>
            </a:r>
            <a:endParaRPr kumimoji="0" lang="en-US" sz="3200" b="0" i="0" u="none" strike="noStrike" kern="1200" cap="none" spc="0" normalizeH="0" baseline="0" noProof="0" dirty="0" smtClean="0">
              <a:ln>
                <a:noFill/>
              </a:ln>
              <a:effectLst/>
              <a:uLnTx/>
              <a:uFillTx/>
              <a:latin typeface="Arial" pitchFamily="34" charset="0"/>
              <a:ea typeface="Rockwell"/>
              <a:cs typeface="Rockwell"/>
            </a:endParaRPr>
          </a:p>
        </p:txBody>
      </p:sp>
      <p:sp>
        <p:nvSpPr>
          <p:cNvPr id="21" name="Rectangle 3"/>
          <p:cNvSpPr txBox="1">
            <a:spLocks noChangeArrowheads="1"/>
          </p:cNvSpPr>
          <p:nvPr/>
        </p:nvSpPr>
        <p:spPr bwMode="auto">
          <a:xfrm>
            <a:off x="381000" y="3124200"/>
            <a:ext cx="550545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609600" marR="0" lvl="0" indent="-609600" algn="l" defTabSz="457200" rtl="0" eaLnBrk="0" fontAlgn="base" latinLnBrk="0" hangingPunct="0">
              <a:lnSpc>
                <a:spcPct val="90000"/>
              </a:lnSpc>
              <a:spcBef>
                <a:spcPct val="20000"/>
              </a:spcBef>
              <a:spcAft>
                <a:spcPct val="0"/>
              </a:spcAft>
              <a:buClr>
                <a:srgbClr val="0000FF"/>
              </a:buClr>
              <a:buSzPct val="90000"/>
              <a:buFont typeface="Monotype Sorts" pitchFamily="2" charset="2"/>
              <a:buAutoNum type="arabicPeriod"/>
              <a:tabLst/>
              <a:defRPr/>
            </a:pPr>
            <a:r>
              <a:rPr kumimoji="0" lang="en-US" sz="2800" b="0" i="0" u="none" strike="noStrike" kern="1200" cap="none" spc="0" normalizeH="0" baseline="0" noProof="0" dirty="0" smtClean="0">
                <a:ln>
                  <a:noFill/>
                </a:ln>
                <a:solidFill>
                  <a:srgbClr val="0D0D0D"/>
                </a:solidFill>
                <a:effectLst/>
                <a:uLnTx/>
                <a:uFillTx/>
                <a:latin typeface="Arial"/>
                <a:ea typeface="+mn-ea"/>
                <a:cs typeface="Arial"/>
              </a:rPr>
              <a:t>Size of field</a:t>
            </a:r>
          </a:p>
          <a:p>
            <a:pPr marL="609600" marR="0" lvl="0" indent="-609600" algn="l" defTabSz="457200" rtl="0" eaLnBrk="0" fontAlgn="base" latinLnBrk="0" hangingPunct="0">
              <a:lnSpc>
                <a:spcPct val="90000"/>
              </a:lnSpc>
              <a:spcBef>
                <a:spcPct val="20000"/>
              </a:spcBef>
              <a:spcAft>
                <a:spcPct val="0"/>
              </a:spcAft>
              <a:buClr>
                <a:srgbClr val="0000FF"/>
              </a:buClr>
              <a:buSzPct val="90000"/>
              <a:buFont typeface="Monotype Sorts" pitchFamily="2" charset="2"/>
              <a:buAutoNum type="arabicPeriod"/>
              <a:tabLst/>
              <a:defRPr/>
            </a:pPr>
            <a:r>
              <a:rPr kumimoji="0" lang="en-US" sz="2800" b="0" i="0" u="none" strike="noStrike" kern="1200" cap="none" spc="0" normalizeH="0" baseline="0" noProof="0" dirty="0" smtClean="0">
                <a:ln>
                  <a:noFill/>
                </a:ln>
                <a:solidFill>
                  <a:srgbClr val="0D0D0D"/>
                </a:solidFill>
                <a:effectLst/>
                <a:uLnTx/>
                <a:uFillTx/>
                <a:latin typeface="Arial"/>
                <a:ea typeface="+mn-ea"/>
                <a:cs typeface="Arial"/>
              </a:rPr>
              <a:t>Size </a:t>
            </a:r>
            <a:r>
              <a:rPr kumimoji="0" lang="en-US" sz="2800" b="0" i="0" u="none" strike="noStrike" kern="1200" cap="none" spc="0" normalizeH="0" baseline="0" noProof="0" dirty="0" smtClean="0">
                <a:ln>
                  <a:noFill/>
                </a:ln>
                <a:solidFill>
                  <a:srgbClr val="0D0D0D"/>
                </a:solidFill>
                <a:effectLst/>
                <a:uLnTx/>
                <a:uFillTx/>
                <a:latin typeface="Arial"/>
                <a:ea typeface="+mn-ea"/>
                <a:cs typeface="Arial"/>
              </a:rPr>
              <a:t>of the ball</a:t>
            </a:r>
          </a:p>
          <a:p>
            <a:pPr marL="609600" marR="0" lvl="0" indent="-609600" algn="l" defTabSz="457200" rtl="0" eaLnBrk="0" fontAlgn="base" latinLnBrk="0" hangingPunct="0">
              <a:lnSpc>
                <a:spcPct val="90000"/>
              </a:lnSpc>
              <a:spcBef>
                <a:spcPct val="20000"/>
              </a:spcBef>
              <a:spcAft>
                <a:spcPct val="0"/>
              </a:spcAft>
              <a:buClr>
                <a:srgbClr val="0000FF"/>
              </a:buClr>
              <a:buSzPct val="90000"/>
              <a:buFont typeface="Monotype Sorts" pitchFamily="2" charset="2"/>
              <a:buAutoNum type="arabicPeriod"/>
              <a:tabLst/>
              <a:defRPr/>
            </a:pPr>
            <a:r>
              <a:rPr kumimoji="0" lang="en-US" sz="2800" b="0" i="0" u="none" strike="noStrike" kern="1200" cap="none" spc="0" normalizeH="0" baseline="0" noProof="0" dirty="0" smtClean="0">
                <a:ln>
                  <a:noFill/>
                </a:ln>
                <a:solidFill>
                  <a:srgbClr val="0D0D0D"/>
                </a:solidFill>
                <a:effectLst/>
                <a:uLnTx/>
                <a:uFillTx/>
                <a:latin typeface="Arial"/>
                <a:ea typeface="+mn-ea"/>
                <a:cs typeface="Arial"/>
              </a:rPr>
              <a:t>Size of </a:t>
            </a:r>
            <a:r>
              <a:rPr kumimoji="0" lang="en-US" sz="2800" b="0" i="0" u="none" strike="noStrike" kern="1200" cap="none" spc="0" normalizeH="0" baseline="0" noProof="0" dirty="0" smtClean="0">
                <a:ln>
                  <a:noFill/>
                </a:ln>
                <a:solidFill>
                  <a:srgbClr val="0D0D0D"/>
                </a:solidFill>
                <a:effectLst/>
                <a:uLnTx/>
                <a:uFillTx/>
                <a:latin typeface="Arial"/>
                <a:ea typeface="+mn-ea"/>
                <a:cs typeface="Arial"/>
              </a:rPr>
              <a:t>goals</a:t>
            </a:r>
          </a:p>
          <a:p>
            <a:pPr marL="609600" marR="0" lvl="0" indent="-609600" algn="l" defTabSz="457200" rtl="0" eaLnBrk="0" fontAlgn="base" latinLnBrk="0" hangingPunct="0">
              <a:lnSpc>
                <a:spcPct val="90000"/>
              </a:lnSpc>
              <a:spcBef>
                <a:spcPct val="20000"/>
              </a:spcBef>
              <a:spcAft>
                <a:spcPct val="0"/>
              </a:spcAft>
              <a:buClr>
                <a:srgbClr val="0000FF"/>
              </a:buClr>
              <a:buSzPct val="90000"/>
              <a:buFont typeface="Monotype Sorts" pitchFamily="2" charset="2"/>
              <a:buAutoNum type="arabicPeriod"/>
              <a:tabLst/>
              <a:defRPr/>
            </a:pPr>
            <a:r>
              <a:rPr kumimoji="0" lang="en-US" sz="2800" b="0" i="0" u="none" strike="noStrike" kern="1200" cap="none" spc="0" normalizeH="0" baseline="0" noProof="0" dirty="0" smtClean="0">
                <a:ln>
                  <a:noFill/>
                </a:ln>
                <a:solidFill>
                  <a:srgbClr val="0D0D0D"/>
                </a:solidFill>
                <a:effectLst/>
                <a:uLnTx/>
                <a:uFillTx/>
                <a:latin typeface="Arial"/>
                <a:ea typeface="+mn-ea"/>
                <a:cs typeface="Arial"/>
              </a:rPr>
              <a:t>Duration </a:t>
            </a:r>
            <a:r>
              <a:rPr kumimoji="0" lang="en-US" sz="2800" b="0" i="0" u="none" strike="noStrike" kern="1200" cap="none" spc="0" normalizeH="0" baseline="0" noProof="0" dirty="0" smtClean="0">
                <a:ln>
                  <a:noFill/>
                </a:ln>
                <a:solidFill>
                  <a:srgbClr val="0D0D0D"/>
                </a:solidFill>
                <a:effectLst/>
                <a:uLnTx/>
                <a:uFillTx/>
                <a:latin typeface="Arial"/>
                <a:ea typeface="+mn-ea"/>
                <a:cs typeface="Arial"/>
              </a:rPr>
              <a:t>of periods of play</a:t>
            </a:r>
          </a:p>
          <a:p>
            <a:pPr marL="609600" marR="0" lvl="0" indent="-609600" algn="l" defTabSz="457200" rtl="0" eaLnBrk="0" fontAlgn="base" latinLnBrk="0" hangingPunct="0">
              <a:lnSpc>
                <a:spcPct val="90000"/>
              </a:lnSpc>
              <a:spcBef>
                <a:spcPct val="20000"/>
              </a:spcBef>
              <a:spcAft>
                <a:spcPct val="0"/>
              </a:spcAft>
              <a:buClr>
                <a:srgbClr val="0000FF"/>
              </a:buClr>
              <a:buSzPct val="90000"/>
              <a:buFont typeface="Monotype Sorts" pitchFamily="2" charset="2"/>
              <a:buAutoNum type="arabicPeriod"/>
              <a:tabLst/>
              <a:defRPr/>
            </a:pPr>
            <a:r>
              <a:rPr kumimoji="0" lang="en-US" sz="2800" b="0" i="0" u="none" strike="noStrike" kern="1200" cap="none" spc="0" normalizeH="0" baseline="0" noProof="0" dirty="0" smtClean="0">
                <a:ln>
                  <a:noFill/>
                </a:ln>
                <a:solidFill>
                  <a:srgbClr val="0D0D0D"/>
                </a:solidFill>
                <a:effectLst/>
                <a:uLnTx/>
                <a:uFillTx/>
                <a:latin typeface="Arial"/>
                <a:ea typeface="+mn-ea"/>
                <a:cs typeface="Arial"/>
              </a:rPr>
              <a:t>Number of substitutions</a:t>
            </a:r>
          </a:p>
          <a:p>
            <a:pPr marL="609600" marR="0" lvl="0" indent="-609600" algn="l" defTabSz="457200" rtl="0" eaLnBrk="0" fontAlgn="base" latinLnBrk="0" hangingPunct="0">
              <a:lnSpc>
                <a:spcPct val="90000"/>
              </a:lnSpc>
              <a:spcBef>
                <a:spcPct val="20000"/>
              </a:spcBef>
              <a:spcAft>
                <a:spcPct val="0"/>
              </a:spcAft>
              <a:buClr>
                <a:srgbClr val="0000FF"/>
              </a:buClr>
              <a:buSzPct val="90000"/>
              <a:buFont typeface="Monotype Sorts" pitchFamily="2" charset="2"/>
              <a:buAutoNum type="arabicPeriod"/>
              <a:tabLst/>
              <a:defRPr/>
            </a:pPr>
            <a:r>
              <a:rPr kumimoji="0" lang="en-US" sz="2800" b="0" i="0" u="none" strike="noStrike" kern="1200" cap="none" spc="0" normalizeH="0" baseline="0" noProof="0" dirty="0" smtClean="0">
                <a:ln>
                  <a:noFill/>
                </a:ln>
                <a:solidFill>
                  <a:srgbClr val="0D0D0D"/>
                </a:solidFill>
                <a:effectLst/>
                <a:uLnTx/>
                <a:uFillTx/>
                <a:latin typeface="Arial"/>
                <a:ea typeface="+mn-ea"/>
                <a:cs typeface="Arial"/>
              </a:rPr>
              <a:t>Number of players</a:t>
            </a:r>
          </a:p>
        </p:txBody>
      </p:sp>
      <p:sp>
        <p:nvSpPr>
          <p:cNvPr id="22" name="Text Box 4"/>
          <p:cNvSpPr txBox="1">
            <a:spLocks noChangeArrowheads="1"/>
          </p:cNvSpPr>
          <p:nvPr/>
        </p:nvSpPr>
        <p:spPr bwMode="auto">
          <a:xfrm>
            <a:off x="228600" y="2387025"/>
            <a:ext cx="5410200" cy="584775"/>
          </a:xfrm>
          <a:prstGeom prst="rect">
            <a:avLst/>
          </a:prstGeom>
          <a:noFill/>
          <a:ln w="9525">
            <a:noFill/>
            <a:miter lim="800000"/>
            <a:headEnd/>
            <a:tailEnd/>
          </a:ln>
        </p:spPr>
        <p:txBody>
          <a:bodyPr>
            <a:spAutoFit/>
          </a:bodyPr>
          <a:lstStyle/>
          <a:p>
            <a:pPr>
              <a:lnSpc>
                <a:spcPct val="100000"/>
              </a:lnSpc>
              <a:spcBef>
                <a:spcPct val="50000"/>
              </a:spcBef>
              <a:buClrTx/>
              <a:buSzTx/>
              <a:buFontTx/>
              <a:buNone/>
            </a:pPr>
            <a:r>
              <a:rPr lang="en-US" sz="3200" dirty="0">
                <a:latin typeface="Times" pitchFamily="18" charset="0"/>
              </a:rPr>
              <a:t>What </a:t>
            </a:r>
            <a:r>
              <a:rPr lang="en-US" sz="3200" dirty="0" smtClean="0">
                <a:latin typeface="Times" pitchFamily="18" charset="0"/>
              </a:rPr>
              <a:t>is modified</a:t>
            </a:r>
            <a:r>
              <a:rPr lang="en-US" sz="3200" dirty="0">
                <a:latin typeface="Times" pitchFamily="18" charset="0"/>
              </a:rPr>
              <a:t>?</a:t>
            </a:r>
          </a:p>
        </p:txBody>
      </p:sp>
      <p:pic>
        <p:nvPicPr>
          <p:cNvPr id="26" name="Picture 5" descr="amendments"/>
          <p:cNvPicPr>
            <a:picLocks noChangeAspect="1" noChangeArrowheads="1"/>
          </p:cNvPicPr>
          <p:nvPr/>
        </p:nvPicPr>
        <p:blipFill>
          <a:blip r:embed="rId2" cstate="print"/>
          <a:srcRect/>
          <a:stretch>
            <a:fillRect/>
          </a:stretch>
        </p:blipFill>
        <p:spPr bwMode="auto">
          <a:xfrm>
            <a:off x="6014489" y="2286000"/>
            <a:ext cx="2824711" cy="3962400"/>
          </a:xfrm>
          <a:prstGeom prst="rect">
            <a:avLst/>
          </a:prstGeom>
          <a:noFill/>
          <a:ln w="3175">
            <a:solidFill>
              <a:schemeClr val="tx1"/>
            </a:solidFill>
            <a:miter lim="800000"/>
            <a:headEnd/>
            <a:tailEnd/>
          </a:ln>
        </p:spPr>
      </p:pic>
      <p:pic>
        <p:nvPicPr>
          <p:cNvPr id="7" name="Picture 2" descr="OhioSouthshirt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080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1300" y="0"/>
            <a:ext cx="1023257" cy="102325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buNone/>
          <a:defRPr sz="1400" dirty="0" smtClean="0"/>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Designs\World.pot</Template>
  <TotalTime>4061</TotalTime>
  <Words>683</Words>
  <Application>Microsoft Office PowerPoint</Application>
  <PresentationFormat>Overhead</PresentationFormat>
  <Paragraphs>97</Paragraphs>
  <Slides>17</Slides>
  <Notes>1</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Lucida Grande</vt:lpstr>
      <vt:lpstr>Times New Roman</vt:lpstr>
      <vt:lpstr>Times</vt:lpstr>
      <vt:lpstr>Wingdings</vt:lpstr>
      <vt:lpstr>Calibri</vt:lpstr>
      <vt:lpstr>Rockwell</vt:lpstr>
      <vt:lpstr>Monotype Sorts</vt:lpstr>
      <vt:lpstr>Office Theme</vt:lpstr>
      <vt:lpstr>ENTRY LEVEL REFEREE TRAINING COURSE</vt:lpstr>
      <vt:lpstr>ENTRY LEVEL REFEREE TRAINING COURSE</vt:lpstr>
      <vt:lpstr>HOUSE  RULES</vt:lpstr>
      <vt:lpstr>ENTRY LEVEL REFEREE TRAINING COURSE</vt:lpstr>
      <vt:lpstr>ENTRY LEVEL REFEREE TRAINING COURSE</vt:lpstr>
      <vt:lpstr>ENTRY LEVEL REFEREE TRAINING COURSE</vt:lpstr>
      <vt:lpstr>ENTRY LEVEL REFEREE TRAINING COURSE</vt:lpstr>
      <vt:lpstr>ENTRY LEVEL REFEREE TRAINING COURSE</vt:lpstr>
      <vt:lpstr>ENTRY LEVEL REFEREE TRAINING COURSE</vt:lpstr>
      <vt:lpstr>ENTRY LEVEL REFEREE TRAINING COURSE</vt:lpstr>
      <vt:lpstr>ENTRY LEVEL REFEREE TRAINING COURSE</vt:lpstr>
      <vt:lpstr>ENTRY LEVEL REFEREE TRAINING COURSE</vt:lpstr>
      <vt:lpstr>ENTRY LEVEL REFEREE TRAINING COURSE</vt:lpstr>
      <vt:lpstr>ENTRY LEVEL REFEREE TRAINING COURSE</vt:lpstr>
      <vt:lpstr>ENTRY LEVEL REFEREE TRAINING COURSE</vt:lpstr>
      <vt:lpstr>ENTRY LEVEL REFEREE TRAINING COURSE</vt:lpstr>
      <vt:lpstr>ENTRY LEVEL REFEREE TRAINING COURSE</vt:lpstr>
    </vt:vector>
  </TitlesOfParts>
  <Manager>Missouri State Referee Development Program</Manager>
  <Company>United States Soccer Federation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Laws of the Game</dc:title>
  <dc:subject>Entry Introduction</dc:subject>
  <dc:creator>Mike Rothgeb</dc:creator>
  <cp:keywords>Enhanced Format</cp:keywords>
  <cp:lastModifiedBy>Charles Keaney</cp:lastModifiedBy>
  <cp:revision>206</cp:revision>
  <cp:lastPrinted>1997-06-05T23:48:00Z</cp:lastPrinted>
  <dcterms:created xsi:type="dcterms:W3CDTF">1997-06-05T13:12:38Z</dcterms:created>
  <dcterms:modified xsi:type="dcterms:W3CDTF">2017-01-18T22:39:17Z</dcterms:modified>
  <cp:category>Powerpoint 2000</cp:category>
</cp:coreProperties>
</file>