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0"/>
  </p:notesMasterIdLst>
  <p:handoutMasterIdLst>
    <p:handoutMasterId r:id="rId11"/>
  </p:handoutMasterIdLst>
  <p:sldIdLst>
    <p:sldId id="272" r:id="rId2"/>
    <p:sldId id="276" r:id="rId3"/>
    <p:sldId id="278" r:id="rId4"/>
    <p:sldId id="280" r:id="rId5"/>
    <p:sldId id="281" r:id="rId6"/>
    <p:sldId id="282" r:id="rId7"/>
    <p:sldId id="283" r:id="rId8"/>
    <p:sldId id="284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0000"/>
    <a:srgbClr val="FF66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83" autoAdjust="0"/>
    <p:restoredTop sz="87351" autoAdjust="0"/>
  </p:normalViewPr>
  <p:slideViewPr>
    <p:cSldViewPr>
      <p:cViewPr varScale="1">
        <p:scale>
          <a:sx n="69" d="100"/>
          <a:sy n="69" d="100"/>
        </p:scale>
        <p:origin x="1229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65F05A9-E4D1-412C-97E5-80F540C66657}" type="datetimeFigureOut">
              <a:rPr lang="en-US"/>
              <a:pPr>
                <a:defRPr/>
              </a:pPr>
              <a:t>11/2/2015</a:t>
            </a:fld>
            <a:endParaRPr lang="en-US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013B6AB-A344-4F3F-9484-6328977597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0568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F80D08E-0FCF-441B-B593-E527B5DAD236}" type="datetimeFigureOut">
              <a:rPr lang="en-US"/>
              <a:pPr>
                <a:defRPr/>
              </a:pPr>
              <a:t>11/2/2015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29BF0D7-1A4A-4854-8C9D-AD188189CC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5352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New screen shots</a:t>
            </a:r>
          </a:p>
        </p:txBody>
      </p:sp>
    </p:spTree>
    <p:extLst>
      <p:ext uri="{BB962C8B-B14F-4D97-AF65-F5344CB8AC3E}">
        <p14:creationId xmlns:p14="http://schemas.microsoft.com/office/powerpoint/2010/main" val="4600059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747025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467534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307243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065611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862785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0C1E34-9E25-4D0B-8E78-162D6C0667B4}" type="datetimeFigureOut">
              <a:rPr lang="en-US"/>
              <a:pPr>
                <a:defRPr/>
              </a:pPr>
              <a:t>11/2/2015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78C61A-041C-486F-A494-06B96B3E1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80A430-0AC3-4164-A3E9-51513D99B7B0}" type="datetimeFigureOut">
              <a:rPr lang="en-US"/>
              <a:pPr>
                <a:defRPr/>
              </a:pPr>
              <a:t>11/2/2015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6C011-56BB-4C43-BAB9-200DA22AD7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FC4320-E4BC-4E66-A635-A4EC5389FD68}" type="datetimeFigureOut">
              <a:rPr lang="en-US"/>
              <a:pPr>
                <a:defRPr/>
              </a:pPr>
              <a:t>11/2/2015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2DEFC7-D3C9-447D-B0B6-086A50525F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07EF80-1725-4B10-9121-4DA8957C7ACA}" type="datetimeFigureOut">
              <a:rPr lang="en-US"/>
              <a:pPr>
                <a:defRPr/>
              </a:pPr>
              <a:t>11/2/2015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471E74-C1FF-4C6D-9DAB-DCBAE8BD37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F70788-037F-4C56-A6A2-1D7B47E51261}" type="datetimeFigureOut">
              <a:rPr lang="en-US"/>
              <a:pPr>
                <a:defRPr/>
              </a:pPr>
              <a:t>11/2/2015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53E831-E76A-460D-83B5-B5F713D71D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96851B-EC07-44A9-B5B2-A18660A190BF}" type="datetimeFigureOut">
              <a:rPr lang="en-US"/>
              <a:pPr>
                <a:defRPr/>
              </a:pPr>
              <a:t>11/2/2015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19AB1-B686-474C-846B-09120415F3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6C0381-388E-41E4-A027-CCD74796FBAD}" type="datetimeFigureOut">
              <a:rPr lang="en-US"/>
              <a:pPr>
                <a:defRPr/>
              </a:pPr>
              <a:t>11/2/2015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8C2CA5-0842-4EF3-9CD7-C83A92A640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3180A4-AF35-4016-9077-8A399FD53526}" type="datetimeFigureOut">
              <a:rPr lang="en-US"/>
              <a:pPr>
                <a:defRPr/>
              </a:pPr>
              <a:t>11/2/2015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3F9876-FAE4-4423-9052-F109891F36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5CB521-0104-4CE9-8B97-F06CCB8DE0AB}" type="datetimeFigureOut">
              <a:rPr lang="en-US"/>
              <a:pPr>
                <a:defRPr/>
              </a:pPr>
              <a:t>11/2/2015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5EBCA9-09CE-444F-A784-50BB8D72F5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B13D10-AA59-4DC6-AC21-5125EC83002B}" type="datetimeFigureOut">
              <a:rPr lang="en-US"/>
              <a:pPr>
                <a:defRPr/>
              </a:pPr>
              <a:t>11/2/2015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B552C2-0235-4101-BD14-872F01B7CF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6956F2-C00C-4DB6-9E3A-667D1213C103}" type="datetimeFigureOut">
              <a:rPr lang="en-US"/>
              <a:pPr>
                <a:defRPr/>
              </a:pPr>
              <a:t>11/2/2015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06D7A3-9625-4883-9B55-2A008F668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DC08F5E5-76DE-49DF-B63E-8EF9D3EBA402}" type="datetimeFigureOut">
              <a:rPr lang="en-US"/>
              <a:pPr>
                <a:defRPr/>
              </a:pPr>
              <a:t>11/2/2015</a:t>
            </a:fld>
            <a:endParaRPr lang="en-US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D373EEA-25AA-43CD-8759-2A5609A262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 idx="4294967295"/>
          </p:nvPr>
        </p:nvSpPr>
        <p:spPr>
          <a:xfrm>
            <a:off x="2590800" y="1219200"/>
            <a:ext cx="6553200" cy="4038600"/>
          </a:xfrm>
          <a:noFill/>
        </p:spPr>
        <p:txBody>
          <a:bodyPr/>
          <a:lstStyle/>
          <a:p>
            <a:pPr eaLnBrk="1" hangingPunct="1"/>
            <a:r>
              <a:rPr lang="en-US" sz="4800" b="1" dirty="0" smtClean="0">
                <a:latin typeface="Comic Sans MS" pitchFamily="66" charset="0"/>
              </a:rPr>
              <a:t>Kicks from the  Mark</a:t>
            </a:r>
          </a:p>
        </p:txBody>
      </p:sp>
      <p:pic>
        <p:nvPicPr>
          <p:cNvPr id="15362" name="Picture 4" descr="header_0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4876800"/>
            <a:ext cx="9144000" cy="1981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Ohio 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South 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2016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</a:t>
            </a:r>
            <a:r>
              <a:rPr lang="en-US" sz="3600" b="1" dirty="0" smtClean="0">
                <a:latin typeface="Comic Sans MS" pitchFamily="66" charset="0"/>
              </a:rPr>
              <a:t>Intermediate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Referee 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Recertification Training 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3600" b="1" dirty="0" smtClean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3600" b="1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72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pic>
        <p:nvPicPr>
          <p:cNvPr id="15364" name="Picture 3" descr="SHIELD_BEVEL_Large_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4224" y="2438400"/>
            <a:ext cx="1748976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1600200"/>
            <a:ext cx="8686800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4" name="Text Box 5"/>
          <p:cNvSpPr txBox="1">
            <a:spLocks noChangeArrowheads="1"/>
          </p:cNvSpPr>
          <p:nvPr/>
        </p:nvSpPr>
        <p:spPr bwMode="auto">
          <a:xfrm>
            <a:off x="356461" y="228600"/>
            <a:ext cx="8610600" cy="11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0"/>
              </a:spcBef>
              <a:spcAft>
                <a:spcPts val="60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Taking </a:t>
            </a:r>
            <a:r>
              <a:rPr lang="en-US" sz="3200" b="1" dirty="0">
                <a:solidFill>
                  <a:srgbClr val="000000"/>
                </a:solidFill>
              </a:rPr>
              <a:t>of Kicks from the Penalty </a:t>
            </a:r>
            <a:r>
              <a:rPr lang="en-US" sz="3200" b="1" dirty="0" smtClean="0">
                <a:solidFill>
                  <a:srgbClr val="000000"/>
                </a:solidFill>
              </a:rPr>
              <a:t>Mark</a:t>
            </a:r>
          </a:p>
          <a:p>
            <a:pPr algn="ctr">
              <a:spcBef>
                <a:spcPts val="0"/>
              </a:spcBef>
              <a:spcAft>
                <a:spcPts val="60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pg. 56, FIFA LOG</a:t>
            </a:r>
            <a:endParaRPr lang="en-US" sz="3200" b="1" dirty="0">
              <a:solidFill>
                <a:srgbClr val="000000"/>
              </a:solidFill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en-US" b="1" u="sng" dirty="0" smtClean="0">
                <a:solidFill>
                  <a:srgbClr val="000000"/>
                </a:solidFill>
              </a:rPr>
              <a:t>Taking of Kicks from the Mark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153400" cy="5181600"/>
          </a:xfrm>
          <a:solidFill>
            <a:srgbClr val="FFFF99"/>
          </a:solidFill>
          <a:ln>
            <a:solidFill>
              <a:schemeClr val="bg2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000000"/>
                </a:solidFill>
              </a:rPr>
              <a:t>Coin Toss</a:t>
            </a:r>
            <a:r>
              <a:rPr lang="en-US" dirty="0" smtClean="0">
                <a:solidFill>
                  <a:srgbClr val="000000"/>
                </a:solidFill>
              </a:rPr>
              <a:t> – Winner decides which team will kick first</a:t>
            </a:r>
          </a:p>
          <a:p>
            <a:pPr eaLnBrk="1" hangingPunct="1">
              <a:lnSpc>
                <a:spcPct val="90000"/>
              </a:lnSpc>
            </a:pPr>
            <a:endParaRPr lang="en-US" sz="1600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000000"/>
                </a:solidFill>
              </a:rPr>
              <a:t>Goal</a:t>
            </a:r>
            <a:r>
              <a:rPr lang="en-US" dirty="0" smtClean="0">
                <a:solidFill>
                  <a:srgbClr val="000000"/>
                </a:solidFill>
              </a:rPr>
              <a:t> - The referee selects goal to be used</a:t>
            </a:r>
          </a:p>
          <a:p>
            <a:pPr eaLnBrk="1" hangingPunct="1">
              <a:lnSpc>
                <a:spcPct val="90000"/>
              </a:lnSpc>
            </a:pPr>
            <a:endParaRPr lang="en-US" sz="1600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000000"/>
                </a:solidFill>
              </a:rPr>
              <a:t>Kickers</a:t>
            </a:r>
            <a:r>
              <a:rPr lang="en-US" dirty="0" smtClean="0">
                <a:solidFill>
                  <a:srgbClr val="000000"/>
                </a:solidFill>
              </a:rPr>
              <a:t> – Only players on the field at the end of the game are eligible to kick … initial set of 5 kickers for each team</a:t>
            </a:r>
          </a:p>
          <a:p>
            <a:pPr eaLnBrk="1" hangingPunct="1">
              <a:lnSpc>
                <a:spcPct val="90000"/>
              </a:lnSpc>
            </a:pPr>
            <a:endParaRPr lang="en-US" sz="1600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000000"/>
                </a:solidFill>
              </a:rPr>
              <a:t>Alternate Kicks</a:t>
            </a:r>
            <a:r>
              <a:rPr lang="en-US" dirty="0" smtClean="0">
                <a:solidFill>
                  <a:srgbClr val="000000"/>
                </a:solidFill>
              </a:rPr>
              <a:t> – Conducted in pairs, one from each team, for an initial round of five pairs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en-US" b="1" u="sng" dirty="0" smtClean="0">
                <a:solidFill>
                  <a:srgbClr val="000000"/>
                </a:solidFill>
              </a:rPr>
              <a:t>Taking of Kicks from the Mark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153400" cy="3962400"/>
          </a:xfrm>
          <a:solidFill>
            <a:srgbClr val="FFFF99"/>
          </a:solidFill>
          <a:ln>
            <a:solidFill>
              <a:schemeClr val="bg2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000000"/>
                </a:solidFill>
              </a:rPr>
              <a:t>Goalkeeper</a:t>
            </a:r>
            <a:r>
              <a:rPr lang="en-US" dirty="0" smtClean="0">
                <a:solidFill>
                  <a:srgbClr val="000000"/>
                </a:solidFill>
              </a:rPr>
              <a:t> – Any eligible player may change places with the GK at any time</a:t>
            </a:r>
          </a:p>
          <a:p>
            <a:pPr eaLnBrk="1" hangingPunct="1">
              <a:lnSpc>
                <a:spcPct val="90000"/>
              </a:lnSpc>
            </a:pPr>
            <a:endParaRPr lang="en-US" sz="1600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000000"/>
                </a:solidFill>
              </a:rPr>
              <a:t>Winner</a:t>
            </a:r>
            <a:r>
              <a:rPr lang="en-US" dirty="0" smtClean="0">
                <a:solidFill>
                  <a:srgbClr val="000000"/>
                </a:solidFill>
              </a:rPr>
              <a:t> - Team with most goals after each team has taken 5 kicks</a:t>
            </a:r>
          </a:p>
          <a:p>
            <a:pPr eaLnBrk="1" hangingPunct="1">
              <a:lnSpc>
                <a:spcPct val="90000"/>
              </a:lnSpc>
            </a:pPr>
            <a:endParaRPr lang="en-US" sz="1600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000000"/>
                </a:solidFill>
              </a:rPr>
              <a:t>Tie-Breaker</a:t>
            </a:r>
            <a:r>
              <a:rPr lang="en-US" dirty="0" smtClean="0">
                <a:solidFill>
                  <a:srgbClr val="000000"/>
                </a:solidFill>
              </a:rPr>
              <a:t> – Kicks will continue to be taken one pair at a time until winner is determined</a:t>
            </a:r>
          </a:p>
          <a:p>
            <a:pPr eaLnBrk="1" hangingPunct="1">
              <a:lnSpc>
                <a:spcPct val="90000"/>
              </a:lnSpc>
            </a:pPr>
            <a:endParaRPr lang="en-US" sz="1000" dirty="0" smtClean="0">
              <a:solidFill>
                <a:srgbClr val="000000"/>
              </a:solidFill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68363"/>
          </a:xfrm>
        </p:spPr>
        <p:txBody>
          <a:bodyPr/>
          <a:lstStyle/>
          <a:p>
            <a:pPr eaLnBrk="1" hangingPunct="1"/>
            <a:r>
              <a:rPr lang="en-US" b="1" u="sng" dirty="0" smtClean="0">
                <a:solidFill>
                  <a:srgbClr val="000000"/>
                </a:solidFill>
              </a:rPr>
              <a:t>Taking of Kicks from the Mark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05000"/>
            <a:ext cx="8153400" cy="4343400"/>
          </a:xfrm>
          <a:solidFill>
            <a:srgbClr val="FFFF99"/>
          </a:solidFill>
          <a:ln>
            <a:solidFill>
              <a:schemeClr val="bg2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000000"/>
                </a:solidFill>
              </a:rPr>
              <a:t>Different Kicker</a:t>
            </a:r>
            <a:r>
              <a:rPr lang="en-US" dirty="0" smtClean="0">
                <a:solidFill>
                  <a:srgbClr val="000000"/>
                </a:solidFill>
              </a:rPr>
              <a:t> – All eligible players (including GK) must take a kick before any player can take a second kick</a:t>
            </a:r>
          </a:p>
          <a:p>
            <a:pPr eaLnBrk="1" hangingPunct="1">
              <a:lnSpc>
                <a:spcPct val="90000"/>
              </a:lnSpc>
            </a:pPr>
            <a:endParaRPr lang="en-US" sz="1600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000000"/>
                </a:solidFill>
              </a:rPr>
              <a:t>Reduce to Equate</a:t>
            </a:r>
            <a:r>
              <a:rPr lang="en-US" dirty="0" smtClean="0">
                <a:solidFill>
                  <a:srgbClr val="000000"/>
                </a:solidFill>
              </a:rPr>
              <a:t> – Before beginning the kicks each team will have an equal number of kickers</a:t>
            </a:r>
          </a:p>
          <a:p>
            <a:pPr eaLnBrk="1" hangingPunct="1">
              <a:lnSpc>
                <a:spcPct val="90000"/>
              </a:lnSpc>
            </a:pPr>
            <a:endParaRPr lang="en-US" sz="1000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000000"/>
                </a:solidFill>
              </a:rPr>
              <a:t>No Substitutions </a:t>
            </a:r>
            <a:r>
              <a:rPr lang="en-US" dirty="0" smtClean="0">
                <a:solidFill>
                  <a:srgbClr val="000000"/>
                </a:solidFill>
              </a:rPr>
              <a:t>- Only an injured goalkeeper may be substituted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81000"/>
            <a:ext cx="8229600" cy="868363"/>
          </a:xfrm>
        </p:spPr>
        <p:txBody>
          <a:bodyPr/>
          <a:lstStyle/>
          <a:p>
            <a:pPr eaLnBrk="1" hangingPunct="1"/>
            <a:r>
              <a:rPr lang="en-US" b="1" u="sng" dirty="0" smtClean="0">
                <a:solidFill>
                  <a:srgbClr val="000000"/>
                </a:solidFill>
              </a:rPr>
              <a:t>Taking of Kicks from the Mark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905000"/>
            <a:ext cx="8153400" cy="4343400"/>
          </a:xfrm>
          <a:solidFill>
            <a:srgbClr val="FFFF99"/>
          </a:solidFill>
          <a:ln>
            <a:solidFill>
              <a:schemeClr val="bg2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000000"/>
                </a:solidFill>
              </a:rPr>
              <a:t>Kicker Violation</a:t>
            </a:r>
            <a:r>
              <a:rPr lang="en-US" dirty="0" smtClean="0">
                <a:solidFill>
                  <a:srgbClr val="000000"/>
                </a:solidFill>
              </a:rPr>
              <a:t> – If the kicker violates Law 14 and a goal </a:t>
            </a:r>
            <a:r>
              <a:rPr lang="en-US" b="1" u="sng" dirty="0" smtClean="0">
                <a:solidFill>
                  <a:srgbClr val="000000"/>
                </a:solidFill>
              </a:rPr>
              <a:t>is scored</a:t>
            </a:r>
            <a:r>
              <a:rPr lang="en-US" dirty="0" smtClean="0">
                <a:solidFill>
                  <a:srgbClr val="000000"/>
                </a:solidFill>
              </a:rPr>
              <a:t>, the kick must be retaken </a:t>
            </a:r>
          </a:p>
          <a:p>
            <a:pPr eaLnBrk="1" hangingPunct="1">
              <a:lnSpc>
                <a:spcPct val="90000"/>
              </a:lnSpc>
            </a:pPr>
            <a:endParaRPr lang="en-US" sz="1600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000000"/>
                </a:solidFill>
              </a:rPr>
              <a:t>Goalkeeper Violation</a:t>
            </a:r>
            <a:r>
              <a:rPr lang="en-US" dirty="0" smtClean="0">
                <a:solidFill>
                  <a:srgbClr val="000000"/>
                </a:solidFill>
              </a:rPr>
              <a:t> – If the goalkeeper violates Law 14 and a goal </a:t>
            </a:r>
            <a:r>
              <a:rPr lang="en-US" b="1" u="sng" dirty="0" smtClean="0">
                <a:solidFill>
                  <a:srgbClr val="000000"/>
                </a:solidFill>
              </a:rPr>
              <a:t>is not scored</a:t>
            </a:r>
            <a:r>
              <a:rPr lang="en-US" dirty="0" smtClean="0">
                <a:solidFill>
                  <a:srgbClr val="000000"/>
                </a:solidFill>
              </a:rPr>
              <a:t>, the kick must be retaken </a:t>
            </a:r>
          </a:p>
          <a:p>
            <a:pPr eaLnBrk="1" hangingPunct="1">
              <a:lnSpc>
                <a:spcPct val="90000"/>
              </a:lnSpc>
            </a:pPr>
            <a:endParaRPr lang="en-US" sz="1000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000000"/>
                </a:solidFill>
              </a:rPr>
              <a:t>Kicker </a:t>
            </a:r>
            <a:r>
              <a:rPr lang="en-US" dirty="0" smtClean="0">
                <a:solidFill>
                  <a:srgbClr val="000000"/>
                </a:solidFill>
              </a:rPr>
              <a:t>– May not play the ball a second time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066800"/>
            <a:ext cx="685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 smtClean="0">
                <a:latin typeface="Comic Sans MS" panose="030F0702030302020204" pitchFamily="66" charset="0"/>
              </a:rPr>
              <a:t>Brain Teaser #8</a:t>
            </a:r>
            <a:endParaRPr lang="en-US" sz="4800" b="1" u="sng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228600"/>
            <a:ext cx="655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Kicks from the Mark</a:t>
            </a:r>
            <a:endParaRPr lang="en-US" sz="48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100" y="1939413"/>
            <a:ext cx="8763000" cy="522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0440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066800"/>
            <a:ext cx="685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 smtClean="0">
                <a:latin typeface="Comic Sans MS" panose="030F0702030302020204" pitchFamily="66" charset="0"/>
              </a:rPr>
              <a:t>Brain Teaser #9</a:t>
            </a:r>
            <a:endParaRPr lang="en-US" sz="4800" b="1" u="sng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228600"/>
            <a:ext cx="655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Kicks from the Mark</a:t>
            </a:r>
            <a:endParaRPr lang="en-US" sz="48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1935524"/>
            <a:ext cx="8896350" cy="4922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5092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6">
    <a:dk1>
      <a:srgbClr val="005A58"/>
    </a:dk1>
    <a:lt1>
      <a:srgbClr val="FFFFFF"/>
    </a:lt1>
    <a:dk2>
      <a:srgbClr val="008080"/>
    </a:dk2>
    <a:lt2>
      <a:srgbClr val="FFFF99"/>
    </a:lt2>
    <a:accent1>
      <a:srgbClr val="006462"/>
    </a:accent1>
    <a:accent2>
      <a:srgbClr val="6D6FC7"/>
    </a:accent2>
    <a:accent3>
      <a:srgbClr val="AAC0C0"/>
    </a:accent3>
    <a:accent4>
      <a:srgbClr val="DADADA"/>
    </a:accent4>
    <a:accent5>
      <a:srgbClr val="AAB8B7"/>
    </a:accent5>
    <a:accent6>
      <a:srgbClr val="6264B4"/>
    </a:accent6>
    <a:hlink>
      <a:srgbClr val="00FFFF"/>
    </a:hlink>
    <a:folHlink>
      <a:srgbClr val="00FF00"/>
    </a:folHlink>
  </a:clrScheme>
</a:themeOverride>
</file>

<file path=ppt/theme/themeOverride2.xml><?xml version="1.0" encoding="utf-8"?>
<a:themeOverride xmlns:a="http://schemas.openxmlformats.org/drawingml/2006/main">
  <a:clrScheme name="Default Design 6">
    <a:dk1>
      <a:srgbClr val="005A58"/>
    </a:dk1>
    <a:lt1>
      <a:srgbClr val="FFFFFF"/>
    </a:lt1>
    <a:dk2>
      <a:srgbClr val="008080"/>
    </a:dk2>
    <a:lt2>
      <a:srgbClr val="FFFF99"/>
    </a:lt2>
    <a:accent1>
      <a:srgbClr val="006462"/>
    </a:accent1>
    <a:accent2>
      <a:srgbClr val="6D6FC7"/>
    </a:accent2>
    <a:accent3>
      <a:srgbClr val="AAC0C0"/>
    </a:accent3>
    <a:accent4>
      <a:srgbClr val="DADADA"/>
    </a:accent4>
    <a:accent5>
      <a:srgbClr val="AAB8B7"/>
    </a:accent5>
    <a:accent6>
      <a:srgbClr val="6264B4"/>
    </a:accent6>
    <a:hlink>
      <a:srgbClr val="00FFFF"/>
    </a:hlink>
    <a:folHlink>
      <a:srgbClr val="00FF00"/>
    </a:folHlink>
  </a:clrScheme>
</a:themeOverride>
</file>

<file path=ppt/theme/themeOverride3.xml><?xml version="1.0" encoding="utf-8"?>
<a:themeOverride xmlns:a="http://schemas.openxmlformats.org/drawingml/2006/main">
  <a:clrScheme name="Default Design 6">
    <a:dk1>
      <a:srgbClr val="005A58"/>
    </a:dk1>
    <a:lt1>
      <a:srgbClr val="FFFFFF"/>
    </a:lt1>
    <a:dk2>
      <a:srgbClr val="008080"/>
    </a:dk2>
    <a:lt2>
      <a:srgbClr val="FFFF99"/>
    </a:lt2>
    <a:accent1>
      <a:srgbClr val="006462"/>
    </a:accent1>
    <a:accent2>
      <a:srgbClr val="6D6FC7"/>
    </a:accent2>
    <a:accent3>
      <a:srgbClr val="AAC0C0"/>
    </a:accent3>
    <a:accent4>
      <a:srgbClr val="DADADA"/>
    </a:accent4>
    <a:accent5>
      <a:srgbClr val="AAB8B7"/>
    </a:accent5>
    <a:accent6>
      <a:srgbClr val="6264B4"/>
    </a:accent6>
    <a:hlink>
      <a:srgbClr val="00FFFF"/>
    </a:hlink>
    <a:folHlink>
      <a:srgbClr val="00FF00"/>
    </a:folHlink>
  </a:clrScheme>
</a:themeOverride>
</file>

<file path=ppt/theme/themeOverride4.xml><?xml version="1.0" encoding="utf-8"?>
<a:themeOverride xmlns:a="http://schemas.openxmlformats.org/drawingml/2006/main">
  <a:clrScheme name="Default Design 6">
    <a:dk1>
      <a:srgbClr val="005A58"/>
    </a:dk1>
    <a:lt1>
      <a:srgbClr val="FFFFFF"/>
    </a:lt1>
    <a:dk2>
      <a:srgbClr val="008080"/>
    </a:dk2>
    <a:lt2>
      <a:srgbClr val="FFFF99"/>
    </a:lt2>
    <a:accent1>
      <a:srgbClr val="006462"/>
    </a:accent1>
    <a:accent2>
      <a:srgbClr val="6D6FC7"/>
    </a:accent2>
    <a:accent3>
      <a:srgbClr val="AAC0C0"/>
    </a:accent3>
    <a:accent4>
      <a:srgbClr val="DADADA"/>
    </a:accent4>
    <a:accent5>
      <a:srgbClr val="AAB8B7"/>
    </a:accent5>
    <a:accent6>
      <a:srgbClr val="6264B4"/>
    </a:accent6>
    <a:hlink>
      <a:srgbClr val="00FFFF"/>
    </a:hlink>
    <a:folHlink>
      <a:srgbClr val="00FF00"/>
    </a:folHlink>
  </a:clrScheme>
</a:themeOverride>
</file>

<file path=ppt/theme/themeOverride5.xml><?xml version="1.0" encoding="utf-8"?>
<a:themeOverride xmlns:a="http://schemas.openxmlformats.org/drawingml/2006/main">
  <a:clrScheme name="Default Design 6">
    <a:dk1>
      <a:srgbClr val="005A58"/>
    </a:dk1>
    <a:lt1>
      <a:srgbClr val="FFFFFF"/>
    </a:lt1>
    <a:dk2>
      <a:srgbClr val="008080"/>
    </a:dk2>
    <a:lt2>
      <a:srgbClr val="FFFF99"/>
    </a:lt2>
    <a:accent1>
      <a:srgbClr val="006462"/>
    </a:accent1>
    <a:accent2>
      <a:srgbClr val="6D6FC7"/>
    </a:accent2>
    <a:accent3>
      <a:srgbClr val="AAC0C0"/>
    </a:accent3>
    <a:accent4>
      <a:srgbClr val="DADADA"/>
    </a:accent4>
    <a:accent5>
      <a:srgbClr val="AAB8B7"/>
    </a:accent5>
    <a:accent6>
      <a:srgbClr val="6264B4"/>
    </a:accent6>
    <a:hlink>
      <a:srgbClr val="00FFFF"/>
    </a:hlink>
    <a:folHlink>
      <a:srgbClr val="00FF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1200</TotalTime>
  <Words>276</Words>
  <Application>Microsoft Office PowerPoint</Application>
  <PresentationFormat>On-screen Show (4:3)</PresentationFormat>
  <Paragraphs>37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Comic Sans MS</vt:lpstr>
      <vt:lpstr>Default Design</vt:lpstr>
      <vt:lpstr>Kicks from the  Mark</vt:lpstr>
      <vt:lpstr>PowerPoint Presentation</vt:lpstr>
      <vt:lpstr>Taking of Kicks from the Mark</vt:lpstr>
      <vt:lpstr>Taking of Kicks from the Mark</vt:lpstr>
      <vt:lpstr>Taking of Kicks from the Mark</vt:lpstr>
      <vt:lpstr>Taking of Kicks from the Mark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Mike Rothgeb</dc:creator>
  <cp:lastModifiedBy>BJ Jabbari</cp:lastModifiedBy>
  <cp:revision>90</cp:revision>
  <dcterms:created xsi:type="dcterms:W3CDTF">2008-10-15T02:40:44Z</dcterms:created>
  <dcterms:modified xsi:type="dcterms:W3CDTF">2015-11-02T16:56:24Z</dcterms:modified>
</cp:coreProperties>
</file>